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9B4EFA-2A96-4FD7-BFE6-282140AC255E}" type="doc">
      <dgm:prSet loTypeId="urn:microsoft.com/office/officeart/2005/8/layout/orgChart1" loCatId="hierarchy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6308014E-F25E-4916-8D79-9734937F04D0}">
      <dgm:prSet phldrT="[Text]"/>
      <dgm:spPr/>
      <dgm:t>
        <a:bodyPr/>
        <a:lstStyle/>
        <a:p>
          <a:r>
            <a:rPr lang="en-US" dirty="0"/>
            <a:t>Houston Healthcare System, Inc </a:t>
          </a:r>
        </a:p>
        <a:p>
          <a:r>
            <a:rPr lang="en-US" spc="-5" dirty="0">
              <a:latin typeface="Californian FB"/>
              <a:cs typeface="Californian FB"/>
            </a:rPr>
            <a:t>501(c)(3)</a:t>
          </a:r>
          <a:endParaRPr lang="en-US" dirty="0"/>
        </a:p>
      </dgm:t>
    </dgm:pt>
    <dgm:pt modelId="{3BF6C81E-C03B-4C4D-AB8C-F26F4A0FAA74}" type="parTrans" cxnId="{AF79D4C3-99AC-433F-B4B3-DB3045B6EDFC}">
      <dgm:prSet/>
      <dgm:spPr/>
      <dgm:t>
        <a:bodyPr/>
        <a:lstStyle/>
        <a:p>
          <a:endParaRPr lang="en-US"/>
        </a:p>
      </dgm:t>
    </dgm:pt>
    <dgm:pt modelId="{B15663E1-AD5C-497A-91E5-22C4C2B7FC2C}" type="sibTrans" cxnId="{AF79D4C3-99AC-433F-B4B3-DB3045B6EDFC}">
      <dgm:prSet/>
      <dgm:spPr/>
      <dgm:t>
        <a:bodyPr/>
        <a:lstStyle/>
        <a:p>
          <a:endParaRPr lang="en-US"/>
        </a:p>
      </dgm:t>
    </dgm:pt>
    <dgm:pt modelId="{8347DEB7-74AE-4A20-A0E1-6E5E91EB7E94}">
      <dgm:prSet phldrT="[Text]"/>
      <dgm:spPr/>
      <dgm:t>
        <a:bodyPr/>
        <a:lstStyle/>
        <a:p>
          <a:r>
            <a:rPr lang="en-US" dirty="0"/>
            <a:t>Houston ASC, LLC</a:t>
          </a:r>
        </a:p>
      </dgm:t>
    </dgm:pt>
    <dgm:pt modelId="{87AB8C80-B23C-4DD4-A493-AAB32F5B07B7}" type="parTrans" cxnId="{E40B2C81-EBD6-42A5-BDFF-F64A5CD1CC53}">
      <dgm:prSet/>
      <dgm:spPr/>
      <dgm:t>
        <a:bodyPr/>
        <a:lstStyle/>
        <a:p>
          <a:endParaRPr lang="en-US"/>
        </a:p>
      </dgm:t>
    </dgm:pt>
    <dgm:pt modelId="{92F294ED-B12D-4B46-A67A-7BEE04E30A61}" type="sibTrans" cxnId="{E40B2C81-EBD6-42A5-BDFF-F64A5CD1CC53}">
      <dgm:prSet/>
      <dgm:spPr/>
      <dgm:t>
        <a:bodyPr/>
        <a:lstStyle/>
        <a:p>
          <a:endParaRPr lang="en-US"/>
        </a:p>
      </dgm:t>
    </dgm:pt>
    <dgm:pt modelId="{59205D02-6193-4ADC-A1C1-7C601B0874F6}">
      <dgm:prSet phldrT="[Text]"/>
      <dgm:spPr/>
      <dgm:t>
        <a:bodyPr/>
        <a:lstStyle/>
        <a:p>
          <a:r>
            <a:rPr lang="en-US" spc="-5" dirty="0">
              <a:latin typeface="Californian FB"/>
              <a:cs typeface="Californian FB"/>
            </a:rPr>
            <a:t>Houston  Healthcare  Properties,</a:t>
          </a:r>
          <a:r>
            <a:rPr lang="en-US" spc="-55" dirty="0">
              <a:latin typeface="Californian FB"/>
              <a:cs typeface="Californian FB"/>
            </a:rPr>
            <a:t> </a:t>
          </a:r>
          <a:r>
            <a:rPr lang="en-US" spc="-5" dirty="0">
              <a:latin typeface="Californian FB"/>
              <a:cs typeface="Californian FB"/>
            </a:rPr>
            <a:t>Inc 501(c)(2)</a:t>
          </a:r>
          <a:endParaRPr lang="en-US" dirty="0"/>
        </a:p>
      </dgm:t>
    </dgm:pt>
    <dgm:pt modelId="{F4C17E3B-BD54-4C67-87E2-4B9347F26805}" type="parTrans" cxnId="{4F21E6A9-AA0D-4587-9591-48757349DA77}">
      <dgm:prSet/>
      <dgm:spPr/>
      <dgm:t>
        <a:bodyPr/>
        <a:lstStyle/>
        <a:p>
          <a:endParaRPr lang="en-US"/>
        </a:p>
      </dgm:t>
    </dgm:pt>
    <dgm:pt modelId="{57259E42-FF41-4B42-94BF-4B38309C0CDC}" type="sibTrans" cxnId="{4F21E6A9-AA0D-4587-9591-48757349DA77}">
      <dgm:prSet/>
      <dgm:spPr/>
      <dgm:t>
        <a:bodyPr/>
        <a:lstStyle/>
        <a:p>
          <a:endParaRPr lang="en-US"/>
        </a:p>
      </dgm:t>
    </dgm:pt>
    <dgm:pt modelId="{CC804370-97D4-49B6-A45F-271FD52B076E}">
      <dgm:prSet phldrT="[Text]"/>
      <dgm:spPr/>
      <dgm:t>
        <a:bodyPr/>
        <a:lstStyle/>
        <a:p>
          <a:r>
            <a:rPr lang="en-US" spc="-5" dirty="0">
              <a:latin typeface="Californian FB"/>
              <a:cs typeface="Californian FB"/>
            </a:rPr>
            <a:t>Houston  </a:t>
          </a:r>
          <a:r>
            <a:rPr lang="en-US" dirty="0">
              <a:latin typeface="Californian FB"/>
              <a:cs typeface="Californian FB"/>
            </a:rPr>
            <a:t>Health  </a:t>
          </a:r>
          <a:r>
            <a:rPr lang="en-US" spc="-5" dirty="0">
              <a:latin typeface="Californian FB"/>
              <a:cs typeface="Californian FB"/>
            </a:rPr>
            <a:t>Ventures,</a:t>
          </a:r>
          <a:r>
            <a:rPr lang="en-US" spc="-65" dirty="0">
              <a:latin typeface="Californian FB"/>
              <a:cs typeface="Californian FB"/>
            </a:rPr>
            <a:t> </a:t>
          </a:r>
          <a:r>
            <a:rPr lang="en-US" spc="-5" dirty="0">
              <a:latin typeface="Californian FB"/>
              <a:cs typeface="Californian FB"/>
            </a:rPr>
            <a:t>Inc.  For Profit</a:t>
          </a:r>
          <a:endParaRPr lang="en-US" dirty="0"/>
        </a:p>
      </dgm:t>
    </dgm:pt>
    <dgm:pt modelId="{F4D6CFF4-0D41-4F9E-BD39-C60FE8FAFB37}" type="parTrans" cxnId="{E7429CAB-1E51-4E1F-8521-5B2E728693D5}">
      <dgm:prSet/>
      <dgm:spPr/>
      <dgm:t>
        <a:bodyPr/>
        <a:lstStyle/>
        <a:p>
          <a:endParaRPr lang="en-US"/>
        </a:p>
      </dgm:t>
    </dgm:pt>
    <dgm:pt modelId="{87C7FA58-E074-4E18-886F-265152B5354B}" type="sibTrans" cxnId="{E7429CAB-1E51-4E1F-8521-5B2E728693D5}">
      <dgm:prSet/>
      <dgm:spPr/>
      <dgm:t>
        <a:bodyPr/>
        <a:lstStyle/>
        <a:p>
          <a:endParaRPr lang="en-US"/>
        </a:p>
      </dgm:t>
    </dgm:pt>
    <dgm:pt modelId="{9DFC817E-3F52-46F3-9733-BF8EA3F22CDD}">
      <dgm:prSet phldrT="[Text]"/>
      <dgm:spPr/>
      <dgm:t>
        <a:bodyPr/>
        <a:lstStyle/>
        <a:p>
          <a:r>
            <a:rPr lang="en-US" spc="-5" dirty="0">
              <a:latin typeface="Californian FB"/>
              <a:cs typeface="Californian FB"/>
            </a:rPr>
            <a:t>Houston  Primary</a:t>
          </a:r>
          <a:r>
            <a:rPr lang="en-US" spc="-60" dirty="0">
              <a:latin typeface="Californian FB"/>
              <a:cs typeface="Californian FB"/>
            </a:rPr>
            <a:t> </a:t>
          </a:r>
          <a:r>
            <a:rPr lang="en-US" spc="-5" dirty="0">
              <a:latin typeface="Californian FB"/>
              <a:cs typeface="Californian FB"/>
            </a:rPr>
            <a:t>Care  Physicians,  </a:t>
          </a:r>
          <a:r>
            <a:rPr lang="en-US" dirty="0">
              <a:latin typeface="Californian FB"/>
              <a:cs typeface="Californian FB"/>
            </a:rPr>
            <a:t>LLC</a:t>
          </a:r>
          <a:endParaRPr lang="en-US" dirty="0"/>
        </a:p>
      </dgm:t>
    </dgm:pt>
    <dgm:pt modelId="{F6525B53-C08F-4354-A6FD-2E926D553032}" type="parTrans" cxnId="{3CE1CC5A-BE95-4F74-8FA1-04D7A5DA0949}">
      <dgm:prSet/>
      <dgm:spPr/>
      <dgm:t>
        <a:bodyPr/>
        <a:lstStyle/>
        <a:p>
          <a:endParaRPr lang="en-US"/>
        </a:p>
      </dgm:t>
    </dgm:pt>
    <dgm:pt modelId="{ACE103C5-D239-4C29-AF52-6C8E3D1CA58E}" type="sibTrans" cxnId="{3CE1CC5A-BE95-4F74-8FA1-04D7A5DA0949}">
      <dgm:prSet/>
      <dgm:spPr/>
      <dgm:t>
        <a:bodyPr/>
        <a:lstStyle/>
        <a:p>
          <a:endParaRPr lang="en-US"/>
        </a:p>
      </dgm:t>
    </dgm:pt>
    <dgm:pt modelId="{4B21B493-3882-4F1E-8EEC-F8C04C06CB35}">
      <dgm:prSet phldrT="[Text]"/>
      <dgm:spPr/>
      <dgm:t>
        <a:bodyPr/>
        <a:lstStyle/>
        <a:p>
          <a:r>
            <a:rPr lang="en-US" spc="-5" dirty="0">
              <a:latin typeface="Californian FB"/>
              <a:cs typeface="Californian FB"/>
            </a:rPr>
            <a:t>Houston  </a:t>
          </a:r>
          <a:r>
            <a:rPr lang="en-US" dirty="0">
              <a:latin typeface="Californian FB"/>
              <a:cs typeface="Californian FB"/>
            </a:rPr>
            <a:t>Physician  </a:t>
          </a:r>
          <a:r>
            <a:rPr lang="en-US" spc="-5" dirty="0">
              <a:latin typeface="Californian FB"/>
              <a:cs typeface="Californian FB"/>
            </a:rPr>
            <a:t>S</a:t>
          </a:r>
          <a:r>
            <a:rPr lang="en-US" dirty="0">
              <a:latin typeface="Californian FB"/>
              <a:cs typeface="Californian FB"/>
            </a:rPr>
            <a:t>pecialists,  LLC</a:t>
          </a:r>
          <a:endParaRPr lang="en-US" dirty="0"/>
        </a:p>
      </dgm:t>
    </dgm:pt>
    <dgm:pt modelId="{EB1EC8BF-0A44-4ECC-A1D7-42DBE131C3A2}" type="parTrans" cxnId="{9276EDF5-5F7B-4409-A548-DB1EF3FFF20C}">
      <dgm:prSet/>
      <dgm:spPr/>
      <dgm:t>
        <a:bodyPr/>
        <a:lstStyle/>
        <a:p>
          <a:endParaRPr lang="en-US"/>
        </a:p>
      </dgm:t>
    </dgm:pt>
    <dgm:pt modelId="{70EE93C3-5A32-4BC8-9DFE-629DB1F222B5}" type="sibTrans" cxnId="{9276EDF5-5F7B-4409-A548-DB1EF3FFF20C}">
      <dgm:prSet/>
      <dgm:spPr/>
      <dgm:t>
        <a:bodyPr/>
        <a:lstStyle/>
        <a:p>
          <a:endParaRPr lang="en-US"/>
        </a:p>
      </dgm:t>
    </dgm:pt>
    <dgm:pt modelId="{71A29C50-BD4F-408D-8C86-7249275A0666}">
      <dgm:prSet phldrT="[Text]"/>
      <dgm:spPr/>
      <dgm:t>
        <a:bodyPr/>
        <a:lstStyle/>
        <a:p>
          <a:r>
            <a:rPr lang="en-US">
              <a:latin typeface="Californian FB"/>
              <a:cs typeface="Californian FB"/>
            </a:rPr>
            <a:t>HHC Cancer Center of Central Georgia, LLC HHC owns 10%</a:t>
          </a:r>
          <a:endParaRPr lang="en-US" dirty="0"/>
        </a:p>
      </dgm:t>
    </dgm:pt>
    <dgm:pt modelId="{ED8A4CCE-672D-4E69-A96E-C83A3B349ED2}" type="parTrans" cxnId="{20237FC0-A694-4DEB-8FE9-27D5A235BAC5}">
      <dgm:prSet/>
      <dgm:spPr/>
      <dgm:t>
        <a:bodyPr/>
        <a:lstStyle/>
        <a:p>
          <a:endParaRPr lang="en-US"/>
        </a:p>
      </dgm:t>
    </dgm:pt>
    <dgm:pt modelId="{E2439742-145B-428E-8790-CAE7065B8F9B}" type="sibTrans" cxnId="{20237FC0-A694-4DEB-8FE9-27D5A235BAC5}">
      <dgm:prSet/>
      <dgm:spPr/>
      <dgm:t>
        <a:bodyPr/>
        <a:lstStyle/>
        <a:p>
          <a:endParaRPr lang="en-US"/>
        </a:p>
      </dgm:t>
    </dgm:pt>
    <dgm:pt modelId="{7495DC71-A859-4263-9F39-752845C664E0}">
      <dgm:prSet phldrT="[Text]"/>
      <dgm:spPr/>
      <dgm:t>
        <a:bodyPr/>
        <a:lstStyle/>
        <a:p>
          <a:r>
            <a:rPr lang="en-US" spc="-5">
              <a:latin typeface="Californian FB"/>
              <a:cs typeface="Californian FB"/>
            </a:rPr>
            <a:t>Patient</a:t>
          </a:r>
          <a:r>
            <a:rPr lang="en-US" spc="-55">
              <a:latin typeface="Californian FB"/>
              <a:cs typeface="Californian FB"/>
            </a:rPr>
            <a:t> </a:t>
          </a:r>
          <a:r>
            <a:rPr lang="en-US" spc="-5">
              <a:latin typeface="Californian FB"/>
              <a:cs typeface="Californian FB"/>
            </a:rPr>
            <a:t>Select,  </a:t>
          </a:r>
          <a:r>
            <a:rPr lang="en-US">
              <a:latin typeface="Californian FB"/>
              <a:cs typeface="Californian FB"/>
            </a:rPr>
            <a:t>LLC HHC owns approximately 73%</a:t>
          </a:r>
          <a:endParaRPr lang="en-US" dirty="0"/>
        </a:p>
      </dgm:t>
    </dgm:pt>
    <dgm:pt modelId="{D090FD8A-3F3A-47CE-AD36-76D27581F1C6}" type="parTrans" cxnId="{C68EC4EC-6F29-4DCD-96ED-94DCCAB3C41A}">
      <dgm:prSet/>
      <dgm:spPr/>
      <dgm:t>
        <a:bodyPr/>
        <a:lstStyle/>
        <a:p>
          <a:endParaRPr lang="en-US"/>
        </a:p>
      </dgm:t>
    </dgm:pt>
    <dgm:pt modelId="{7B9C8024-4005-408F-960B-8AB11A68F523}" type="sibTrans" cxnId="{C68EC4EC-6F29-4DCD-96ED-94DCCAB3C41A}">
      <dgm:prSet/>
      <dgm:spPr/>
      <dgm:t>
        <a:bodyPr/>
        <a:lstStyle/>
        <a:p>
          <a:endParaRPr lang="en-US"/>
        </a:p>
      </dgm:t>
    </dgm:pt>
    <dgm:pt modelId="{3C0DF8AA-BFC5-4793-85E8-95F533229CF6}">
      <dgm:prSet phldrT="[Text]"/>
      <dgm:spPr/>
      <dgm:t>
        <a:bodyPr/>
        <a:lstStyle/>
        <a:p>
          <a:r>
            <a:rPr lang="en-US" spc="-5" dirty="0">
              <a:latin typeface="Californian FB"/>
              <a:cs typeface="Californian FB"/>
            </a:rPr>
            <a:t>Houston  Hospitals,</a:t>
          </a:r>
          <a:r>
            <a:rPr lang="en-US" spc="-45" dirty="0">
              <a:latin typeface="Californian FB"/>
              <a:cs typeface="Californian FB"/>
            </a:rPr>
            <a:t> </a:t>
          </a:r>
          <a:r>
            <a:rPr lang="en-US" spc="-5">
              <a:latin typeface="Californian FB"/>
              <a:cs typeface="Californian FB"/>
            </a:rPr>
            <a:t>Inc. 501(c)(3)</a:t>
          </a:r>
          <a:endParaRPr lang="en-US" dirty="0"/>
        </a:p>
      </dgm:t>
    </dgm:pt>
    <dgm:pt modelId="{BCF84B4F-8899-4AE8-B923-BB6D9FF16F45}" type="parTrans" cxnId="{59E29E12-A6B5-4D46-A3AF-988CEEF61AFC}">
      <dgm:prSet/>
      <dgm:spPr/>
      <dgm:t>
        <a:bodyPr/>
        <a:lstStyle/>
        <a:p>
          <a:endParaRPr lang="en-US"/>
        </a:p>
      </dgm:t>
    </dgm:pt>
    <dgm:pt modelId="{4B4036BC-6668-4C55-A17D-0E80EB20233C}" type="sibTrans" cxnId="{59E29E12-A6B5-4D46-A3AF-988CEEF61AFC}">
      <dgm:prSet/>
      <dgm:spPr/>
      <dgm:t>
        <a:bodyPr/>
        <a:lstStyle/>
        <a:p>
          <a:endParaRPr lang="en-US"/>
        </a:p>
      </dgm:t>
    </dgm:pt>
    <dgm:pt modelId="{F9D45DF2-ED5E-4568-ADE8-2CF3A7E39553}">
      <dgm:prSet phldrT="[Text]"/>
      <dgm:spPr/>
      <dgm:t>
        <a:bodyPr/>
        <a:lstStyle/>
        <a:p>
          <a:r>
            <a:rPr lang="en-US" spc="-5" dirty="0">
              <a:latin typeface="Californian FB"/>
              <a:cs typeface="Californian FB"/>
            </a:rPr>
            <a:t>Houston Healthcare EMS, Inc 501(c)(3)</a:t>
          </a:r>
          <a:endParaRPr lang="en-US" dirty="0"/>
        </a:p>
      </dgm:t>
    </dgm:pt>
    <dgm:pt modelId="{4003FA0B-5FD4-410C-B366-FE33C479D7CE}" type="parTrans" cxnId="{E90BF808-90E4-49F4-8751-7E797BC4F1A9}">
      <dgm:prSet/>
      <dgm:spPr/>
      <dgm:t>
        <a:bodyPr/>
        <a:lstStyle/>
        <a:p>
          <a:endParaRPr lang="en-US"/>
        </a:p>
      </dgm:t>
    </dgm:pt>
    <dgm:pt modelId="{B491BE54-A149-4F05-927F-B1E25F8D94AA}" type="sibTrans" cxnId="{E90BF808-90E4-49F4-8751-7E797BC4F1A9}">
      <dgm:prSet/>
      <dgm:spPr/>
      <dgm:t>
        <a:bodyPr/>
        <a:lstStyle/>
        <a:p>
          <a:endParaRPr lang="en-US"/>
        </a:p>
      </dgm:t>
    </dgm:pt>
    <dgm:pt modelId="{6E73D22A-42BC-4022-8014-D5E05F2ABEB5}">
      <dgm:prSet phldrT="[Text]"/>
      <dgm:spPr/>
      <dgm:t>
        <a:bodyPr/>
        <a:lstStyle/>
        <a:p>
          <a:r>
            <a:rPr lang="en-US" spc="-5">
              <a:latin typeface="Californian FB"/>
              <a:cs typeface="Californian FB"/>
            </a:rPr>
            <a:t>Velocity  Healthcare  Collaborative,</a:t>
          </a:r>
          <a:r>
            <a:rPr lang="en-US" spc="-40">
              <a:latin typeface="Californian FB"/>
              <a:cs typeface="Californian FB"/>
            </a:rPr>
            <a:t> </a:t>
          </a:r>
          <a:r>
            <a:rPr lang="en-US">
              <a:latin typeface="Californian FB"/>
              <a:cs typeface="Californian FB"/>
            </a:rPr>
            <a:t>LLC 50/50 Joint Venture w/ Navicent Health</a:t>
          </a:r>
          <a:endParaRPr lang="en-US" dirty="0"/>
        </a:p>
      </dgm:t>
    </dgm:pt>
    <dgm:pt modelId="{9D29F2C2-3251-45DF-92E5-57A1EDF5470A}" type="parTrans" cxnId="{BE17D69D-EC8B-4C7D-BE01-6176B5969E22}">
      <dgm:prSet/>
      <dgm:spPr/>
      <dgm:t>
        <a:bodyPr/>
        <a:lstStyle/>
        <a:p>
          <a:endParaRPr lang="en-US"/>
        </a:p>
      </dgm:t>
    </dgm:pt>
    <dgm:pt modelId="{17F5AA11-BD33-455A-9E2F-D90548F6063C}" type="sibTrans" cxnId="{BE17D69D-EC8B-4C7D-BE01-6176B5969E22}">
      <dgm:prSet/>
      <dgm:spPr/>
      <dgm:t>
        <a:bodyPr/>
        <a:lstStyle/>
        <a:p>
          <a:endParaRPr lang="en-US"/>
        </a:p>
      </dgm:t>
    </dgm:pt>
    <dgm:pt modelId="{757B753D-AE51-4A86-89E1-1D81DE01CF57}">
      <dgm:prSet phldrT="[Text]"/>
      <dgm:spPr/>
      <dgm:t>
        <a:bodyPr/>
        <a:lstStyle/>
        <a:p>
          <a:r>
            <a:rPr lang="en-US" spc="-5" dirty="0">
              <a:latin typeface="Californian FB"/>
              <a:cs typeface="Californian FB"/>
            </a:rPr>
            <a:t>Care South</a:t>
          </a:r>
          <a:r>
            <a:rPr lang="en-US" spc="-70" dirty="0">
              <a:latin typeface="Californian FB"/>
              <a:cs typeface="Californian FB"/>
            </a:rPr>
            <a:t> </a:t>
          </a:r>
          <a:r>
            <a:rPr lang="en-US" spc="-5" dirty="0">
              <a:latin typeface="Californian FB"/>
              <a:cs typeface="Californian FB"/>
            </a:rPr>
            <a:t>HHA  </a:t>
          </a:r>
          <a:r>
            <a:rPr lang="en-US" spc="-10" dirty="0">
              <a:latin typeface="Californian FB"/>
              <a:cs typeface="Californian FB"/>
            </a:rPr>
            <a:t>Holdings of  Middle Georgia,  </a:t>
          </a:r>
          <a:r>
            <a:rPr lang="en-US" dirty="0">
              <a:latin typeface="Californian FB"/>
              <a:cs typeface="Californian FB"/>
            </a:rPr>
            <a:t>LLC HHC owns 19%</a:t>
          </a:r>
          <a:endParaRPr lang="en-US" dirty="0"/>
        </a:p>
      </dgm:t>
    </dgm:pt>
    <dgm:pt modelId="{D5EBF333-1872-4995-96EB-10E9210671E3}" type="parTrans" cxnId="{574BBDE5-5E62-4F22-A920-78F1BC088738}">
      <dgm:prSet/>
      <dgm:spPr/>
      <dgm:t>
        <a:bodyPr/>
        <a:lstStyle/>
        <a:p>
          <a:endParaRPr lang="en-US"/>
        </a:p>
      </dgm:t>
    </dgm:pt>
    <dgm:pt modelId="{435F2CA6-FB6E-4E55-8F8E-39A53AE0C629}" type="sibTrans" cxnId="{574BBDE5-5E62-4F22-A920-78F1BC088738}">
      <dgm:prSet/>
      <dgm:spPr/>
      <dgm:t>
        <a:bodyPr/>
        <a:lstStyle/>
        <a:p>
          <a:endParaRPr lang="en-US"/>
        </a:p>
      </dgm:t>
    </dgm:pt>
    <dgm:pt modelId="{7D7DDE7B-34B4-44A0-B941-8D16F0B2A4BF}" type="pres">
      <dgm:prSet presAssocID="{C59B4EFA-2A96-4FD7-BFE6-282140AC255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56E214A-9E8B-433D-9736-A41E60FA1339}" type="pres">
      <dgm:prSet presAssocID="{6308014E-F25E-4916-8D79-9734937F04D0}" presName="hierRoot1" presStyleCnt="0">
        <dgm:presLayoutVars>
          <dgm:hierBranch val="init"/>
        </dgm:presLayoutVars>
      </dgm:prSet>
      <dgm:spPr/>
    </dgm:pt>
    <dgm:pt modelId="{740E47DD-52FC-4D58-A247-5E8144453182}" type="pres">
      <dgm:prSet presAssocID="{6308014E-F25E-4916-8D79-9734937F04D0}" presName="rootComposite1" presStyleCnt="0"/>
      <dgm:spPr/>
    </dgm:pt>
    <dgm:pt modelId="{7E6B0927-2ABC-4244-BB4E-2EDD512B0260}" type="pres">
      <dgm:prSet presAssocID="{6308014E-F25E-4916-8D79-9734937F04D0}" presName="rootText1" presStyleLbl="node0" presStyleIdx="0" presStyleCnt="1">
        <dgm:presLayoutVars>
          <dgm:chPref val="3"/>
        </dgm:presLayoutVars>
      </dgm:prSet>
      <dgm:spPr/>
    </dgm:pt>
    <dgm:pt modelId="{EE53A486-6719-441D-A04E-2C848F5B3C4F}" type="pres">
      <dgm:prSet presAssocID="{6308014E-F25E-4916-8D79-9734937F04D0}" presName="rootConnector1" presStyleLbl="node1" presStyleIdx="0" presStyleCnt="0"/>
      <dgm:spPr/>
    </dgm:pt>
    <dgm:pt modelId="{F8FCA7AC-8038-46CF-BC91-C4EE5E117894}" type="pres">
      <dgm:prSet presAssocID="{6308014E-F25E-4916-8D79-9734937F04D0}" presName="hierChild2" presStyleCnt="0"/>
      <dgm:spPr/>
    </dgm:pt>
    <dgm:pt modelId="{415DD7EE-7B8B-4374-A0BA-7DEEE107F0B6}" type="pres">
      <dgm:prSet presAssocID="{BCF84B4F-8899-4AE8-B923-BB6D9FF16F45}" presName="Name37" presStyleLbl="parChTrans1D2" presStyleIdx="0" presStyleCnt="9"/>
      <dgm:spPr/>
    </dgm:pt>
    <dgm:pt modelId="{E429C575-DB05-4FD4-A60F-B2B3C5648D4A}" type="pres">
      <dgm:prSet presAssocID="{3C0DF8AA-BFC5-4793-85E8-95F533229CF6}" presName="hierRoot2" presStyleCnt="0">
        <dgm:presLayoutVars>
          <dgm:hierBranch val="init"/>
        </dgm:presLayoutVars>
      </dgm:prSet>
      <dgm:spPr/>
    </dgm:pt>
    <dgm:pt modelId="{E7629AD3-C2A1-409D-86A5-49C0679043DF}" type="pres">
      <dgm:prSet presAssocID="{3C0DF8AA-BFC5-4793-85E8-95F533229CF6}" presName="rootComposite" presStyleCnt="0"/>
      <dgm:spPr/>
    </dgm:pt>
    <dgm:pt modelId="{09CAF153-2B0F-46F3-9074-0896B17ED5EA}" type="pres">
      <dgm:prSet presAssocID="{3C0DF8AA-BFC5-4793-85E8-95F533229CF6}" presName="rootText" presStyleLbl="node2" presStyleIdx="0" presStyleCnt="9">
        <dgm:presLayoutVars>
          <dgm:chPref val="3"/>
        </dgm:presLayoutVars>
      </dgm:prSet>
      <dgm:spPr/>
    </dgm:pt>
    <dgm:pt modelId="{2A3F6DF1-2F1B-40FE-AB31-6A9411CEDA53}" type="pres">
      <dgm:prSet presAssocID="{3C0DF8AA-BFC5-4793-85E8-95F533229CF6}" presName="rootConnector" presStyleLbl="node2" presStyleIdx="0" presStyleCnt="9"/>
      <dgm:spPr/>
    </dgm:pt>
    <dgm:pt modelId="{9F5C49F9-41A5-4979-B81E-03F2DC380EF8}" type="pres">
      <dgm:prSet presAssocID="{3C0DF8AA-BFC5-4793-85E8-95F533229CF6}" presName="hierChild4" presStyleCnt="0"/>
      <dgm:spPr/>
    </dgm:pt>
    <dgm:pt modelId="{94DABC80-D187-4191-A10E-97A79D524CE4}" type="pres">
      <dgm:prSet presAssocID="{9D29F2C2-3251-45DF-92E5-57A1EDF5470A}" presName="Name37" presStyleLbl="parChTrans1D3" presStyleIdx="0" presStyleCnt="2"/>
      <dgm:spPr/>
    </dgm:pt>
    <dgm:pt modelId="{97E75EEB-C89C-404B-8298-0F273EE710E9}" type="pres">
      <dgm:prSet presAssocID="{6E73D22A-42BC-4022-8014-D5E05F2ABEB5}" presName="hierRoot2" presStyleCnt="0">
        <dgm:presLayoutVars>
          <dgm:hierBranch val="init"/>
        </dgm:presLayoutVars>
      </dgm:prSet>
      <dgm:spPr/>
    </dgm:pt>
    <dgm:pt modelId="{72C02B3F-3588-44FA-80F1-7F1BBB175BD6}" type="pres">
      <dgm:prSet presAssocID="{6E73D22A-42BC-4022-8014-D5E05F2ABEB5}" presName="rootComposite" presStyleCnt="0"/>
      <dgm:spPr/>
    </dgm:pt>
    <dgm:pt modelId="{6FEB6435-21F7-44E3-878E-AE8857F270E3}" type="pres">
      <dgm:prSet presAssocID="{6E73D22A-42BC-4022-8014-D5E05F2ABEB5}" presName="rootText" presStyleLbl="node3" presStyleIdx="0" presStyleCnt="2">
        <dgm:presLayoutVars>
          <dgm:chPref val="3"/>
        </dgm:presLayoutVars>
      </dgm:prSet>
      <dgm:spPr/>
    </dgm:pt>
    <dgm:pt modelId="{97DC067C-067F-443B-94AD-7A1579DA4C95}" type="pres">
      <dgm:prSet presAssocID="{6E73D22A-42BC-4022-8014-D5E05F2ABEB5}" presName="rootConnector" presStyleLbl="node3" presStyleIdx="0" presStyleCnt="2"/>
      <dgm:spPr/>
    </dgm:pt>
    <dgm:pt modelId="{C79A47F2-AFD7-40C2-A876-813595C9E2DC}" type="pres">
      <dgm:prSet presAssocID="{6E73D22A-42BC-4022-8014-D5E05F2ABEB5}" presName="hierChild4" presStyleCnt="0"/>
      <dgm:spPr/>
    </dgm:pt>
    <dgm:pt modelId="{453DA574-C371-451B-A260-41BCA3D35422}" type="pres">
      <dgm:prSet presAssocID="{6E73D22A-42BC-4022-8014-D5E05F2ABEB5}" presName="hierChild5" presStyleCnt="0"/>
      <dgm:spPr/>
    </dgm:pt>
    <dgm:pt modelId="{77B7C2C2-1992-4AAB-B16D-564C04553F3D}" type="pres">
      <dgm:prSet presAssocID="{3C0DF8AA-BFC5-4793-85E8-95F533229CF6}" presName="hierChild5" presStyleCnt="0"/>
      <dgm:spPr/>
    </dgm:pt>
    <dgm:pt modelId="{89CC3A62-8A6B-41FA-B8A2-E29D9DD40D8D}" type="pres">
      <dgm:prSet presAssocID="{4003FA0B-5FD4-410C-B366-FE33C479D7CE}" presName="Name37" presStyleLbl="parChTrans1D2" presStyleIdx="1" presStyleCnt="9"/>
      <dgm:spPr/>
    </dgm:pt>
    <dgm:pt modelId="{BC06ECFB-5A67-40CD-AFB9-025F016EAB11}" type="pres">
      <dgm:prSet presAssocID="{F9D45DF2-ED5E-4568-ADE8-2CF3A7E39553}" presName="hierRoot2" presStyleCnt="0">
        <dgm:presLayoutVars>
          <dgm:hierBranch val="init"/>
        </dgm:presLayoutVars>
      </dgm:prSet>
      <dgm:spPr/>
    </dgm:pt>
    <dgm:pt modelId="{478C9A7F-B694-4D11-B77B-6F9474DDFB49}" type="pres">
      <dgm:prSet presAssocID="{F9D45DF2-ED5E-4568-ADE8-2CF3A7E39553}" presName="rootComposite" presStyleCnt="0"/>
      <dgm:spPr/>
    </dgm:pt>
    <dgm:pt modelId="{4F280F50-CF07-4EAB-B149-508AEEEA28FC}" type="pres">
      <dgm:prSet presAssocID="{F9D45DF2-ED5E-4568-ADE8-2CF3A7E39553}" presName="rootText" presStyleLbl="node2" presStyleIdx="1" presStyleCnt="9">
        <dgm:presLayoutVars>
          <dgm:chPref val="3"/>
        </dgm:presLayoutVars>
      </dgm:prSet>
      <dgm:spPr/>
    </dgm:pt>
    <dgm:pt modelId="{FE5600E4-16F8-42CA-B39A-1ED54424C3A3}" type="pres">
      <dgm:prSet presAssocID="{F9D45DF2-ED5E-4568-ADE8-2CF3A7E39553}" presName="rootConnector" presStyleLbl="node2" presStyleIdx="1" presStyleCnt="9"/>
      <dgm:spPr/>
    </dgm:pt>
    <dgm:pt modelId="{346C6046-244F-4945-A9B0-3A83EE63A3E2}" type="pres">
      <dgm:prSet presAssocID="{F9D45DF2-ED5E-4568-ADE8-2CF3A7E39553}" presName="hierChild4" presStyleCnt="0"/>
      <dgm:spPr/>
    </dgm:pt>
    <dgm:pt modelId="{AD406F43-85C6-44C0-B040-B7399CF97660}" type="pres">
      <dgm:prSet presAssocID="{F9D45DF2-ED5E-4568-ADE8-2CF3A7E39553}" presName="hierChild5" presStyleCnt="0"/>
      <dgm:spPr/>
    </dgm:pt>
    <dgm:pt modelId="{256F8B70-5F92-43DD-9104-8E782BE1FB97}" type="pres">
      <dgm:prSet presAssocID="{87AB8C80-B23C-4DD4-A493-AAB32F5B07B7}" presName="Name37" presStyleLbl="parChTrans1D2" presStyleIdx="2" presStyleCnt="9"/>
      <dgm:spPr/>
    </dgm:pt>
    <dgm:pt modelId="{A39C5B0A-841D-4CDC-9783-D019FD442D96}" type="pres">
      <dgm:prSet presAssocID="{8347DEB7-74AE-4A20-A0E1-6E5E91EB7E94}" presName="hierRoot2" presStyleCnt="0">
        <dgm:presLayoutVars>
          <dgm:hierBranch val="init"/>
        </dgm:presLayoutVars>
      </dgm:prSet>
      <dgm:spPr/>
    </dgm:pt>
    <dgm:pt modelId="{FDE3C45C-7BE8-4555-AC5C-1FB635F704C2}" type="pres">
      <dgm:prSet presAssocID="{8347DEB7-74AE-4A20-A0E1-6E5E91EB7E94}" presName="rootComposite" presStyleCnt="0"/>
      <dgm:spPr/>
    </dgm:pt>
    <dgm:pt modelId="{436DE32E-BE24-48AC-A2CD-C57235B9D61D}" type="pres">
      <dgm:prSet presAssocID="{8347DEB7-74AE-4A20-A0E1-6E5E91EB7E94}" presName="rootText" presStyleLbl="node2" presStyleIdx="2" presStyleCnt="9">
        <dgm:presLayoutVars>
          <dgm:chPref val="3"/>
        </dgm:presLayoutVars>
      </dgm:prSet>
      <dgm:spPr/>
    </dgm:pt>
    <dgm:pt modelId="{FCA02690-92C2-4FE7-A68A-D71840F63106}" type="pres">
      <dgm:prSet presAssocID="{8347DEB7-74AE-4A20-A0E1-6E5E91EB7E94}" presName="rootConnector" presStyleLbl="node2" presStyleIdx="2" presStyleCnt="9"/>
      <dgm:spPr/>
    </dgm:pt>
    <dgm:pt modelId="{E9DC3D90-77B3-41CA-9D92-EA9AC4136D0C}" type="pres">
      <dgm:prSet presAssocID="{8347DEB7-74AE-4A20-A0E1-6E5E91EB7E94}" presName="hierChild4" presStyleCnt="0"/>
      <dgm:spPr/>
    </dgm:pt>
    <dgm:pt modelId="{FDE26D33-F2F9-4CB8-A065-31D9C2AD57B1}" type="pres">
      <dgm:prSet presAssocID="{8347DEB7-74AE-4A20-A0E1-6E5E91EB7E94}" presName="hierChild5" presStyleCnt="0"/>
      <dgm:spPr/>
    </dgm:pt>
    <dgm:pt modelId="{9D789A49-1966-4D72-954E-6B34827E6AE3}" type="pres">
      <dgm:prSet presAssocID="{F4C17E3B-BD54-4C67-87E2-4B9347F26805}" presName="Name37" presStyleLbl="parChTrans1D2" presStyleIdx="3" presStyleCnt="9"/>
      <dgm:spPr/>
    </dgm:pt>
    <dgm:pt modelId="{2C2A28E4-2789-4DC3-BF2D-680DDE4873E8}" type="pres">
      <dgm:prSet presAssocID="{59205D02-6193-4ADC-A1C1-7C601B0874F6}" presName="hierRoot2" presStyleCnt="0">
        <dgm:presLayoutVars>
          <dgm:hierBranch val="init"/>
        </dgm:presLayoutVars>
      </dgm:prSet>
      <dgm:spPr/>
    </dgm:pt>
    <dgm:pt modelId="{2B72D95E-5FB9-4C22-8193-33A78B0C358A}" type="pres">
      <dgm:prSet presAssocID="{59205D02-6193-4ADC-A1C1-7C601B0874F6}" presName="rootComposite" presStyleCnt="0"/>
      <dgm:spPr/>
    </dgm:pt>
    <dgm:pt modelId="{A634D782-2AC0-441F-A4FD-9D13A0F0CCB8}" type="pres">
      <dgm:prSet presAssocID="{59205D02-6193-4ADC-A1C1-7C601B0874F6}" presName="rootText" presStyleLbl="node2" presStyleIdx="3" presStyleCnt="9">
        <dgm:presLayoutVars>
          <dgm:chPref val="3"/>
        </dgm:presLayoutVars>
      </dgm:prSet>
      <dgm:spPr/>
    </dgm:pt>
    <dgm:pt modelId="{80C598E6-5F0F-46EB-886C-2C61EFD5AD9A}" type="pres">
      <dgm:prSet presAssocID="{59205D02-6193-4ADC-A1C1-7C601B0874F6}" presName="rootConnector" presStyleLbl="node2" presStyleIdx="3" presStyleCnt="9"/>
      <dgm:spPr/>
    </dgm:pt>
    <dgm:pt modelId="{0AEA9575-E053-46E1-8C96-984BA88EC24E}" type="pres">
      <dgm:prSet presAssocID="{59205D02-6193-4ADC-A1C1-7C601B0874F6}" presName="hierChild4" presStyleCnt="0"/>
      <dgm:spPr/>
    </dgm:pt>
    <dgm:pt modelId="{6682DF07-C3A7-4219-BA26-6C166161D473}" type="pres">
      <dgm:prSet presAssocID="{59205D02-6193-4ADC-A1C1-7C601B0874F6}" presName="hierChild5" presStyleCnt="0"/>
      <dgm:spPr/>
    </dgm:pt>
    <dgm:pt modelId="{40748F83-FF7A-45BC-BFDB-2F561F2EBB6D}" type="pres">
      <dgm:prSet presAssocID="{F4D6CFF4-0D41-4F9E-BD39-C60FE8FAFB37}" presName="Name37" presStyleLbl="parChTrans1D2" presStyleIdx="4" presStyleCnt="9"/>
      <dgm:spPr/>
    </dgm:pt>
    <dgm:pt modelId="{E6BCF7B2-0033-407D-B190-804F6D36B772}" type="pres">
      <dgm:prSet presAssocID="{CC804370-97D4-49B6-A45F-271FD52B076E}" presName="hierRoot2" presStyleCnt="0">
        <dgm:presLayoutVars>
          <dgm:hierBranch val="init"/>
        </dgm:presLayoutVars>
      </dgm:prSet>
      <dgm:spPr/>
    </dgm:pt>
    <dgm:pt modelId="{B1FD7CEB-7F1B-47EE-8D9C-EE19BD5C71A5}" type="pres">
      <dgm:prSet presAssocID="{CC804370-97D4-49B6-A45F-271FD52B076E}" presName="rootComposite" presStyleCnt="0"/>
      <dgm:spPr/>
    </dgm:pt>
    <dgm:pt modelId="{FFA58A11-EC81-42EA-972F-D66A55DAF1D0}" type="pres">
      <dgm:prSet presAssocID="{CC804370-97D4-49B6-A45F-271FD52B076E}" presName="rootText" presStyleLbl="node2" presStyleIdx="4" presStyleCnt="9">
        <dgm:presLayoutVars>
          <dgm:chPref val="3"/>
        </dgm:presLayoutVars>
      </dgm:prSet>
      <dgm:spPr/>
    </dgm:pt>
    <dgm:pt modelId="{B32B3732-AA5A-40F9-9421-2F2EC26B0A17}" type="pres">
      <dgm:prSet presAssocID="{CC804370-97D4-49B6-A45F-271FD52B076E}" presName="rootConnector" presStyleLbl="node2" presStyleIdx="4" presStyleCnt="9"/>
      <dgm:spPr/>
    </dgm:pt>
    <dgm:pt modelId="{26FBDD3F-EA72-4A2B-9803-255690005140}" type="pres">
      <dgm:prSet presAssocID="{CC804370-97D4-49B6-A45F-271FD52B076E}" presName="hierChild4" presStyleCnt="0"/>
      <dgm:spPr/>
    </dgm:pt>
    <dgm:pt modelId="{B836E6DB-2AE6-42D9-B3E9-948BD5170639}" type="pres">
      <dgm:prSet presAssocID="{D5EBF333-1872-4995-96EB-10E9210671E3}" presName="Name37" presStyleLbl="parChTrans1D3" presStyleIdx="1" presStyleCnt="2"/>
      <dgm:spPr/>
    </dgm:pt>
    <dgm:pt modelId="{79F3D633-6D16-42CE-B882-11C13B209728}" type="pres">
      <dgm:prSet presAssocID="{757B753D-AE51-4A86-89E1-1D81DE01CF57}" presName="hierRoot2" presStyleCnt="0">
        <dgm:presLayoutVars>
          <dgm:hierBranch val="init"/>
        </dgm:presLayoutVars>
      </dgm:prSet>
      <dgm:spPr/>
    </dgm:pt>
    <dgm:pt modelId="{DA1D7C78-1F3B-4BF7-988B-0A84B2B2D17D}" type="pres">
      <dgm:prSet presAssocID="{757B753D-AE51-4A86-89E1-1D81DE01CF57}" presName="rootComposite" presStyleCnt="0"/>
      <dgm:spPr/>
    </dgm:pt>
    <dgm:pt modelId="{CF6060BB-D045-43BA-A59F-FDBBFF229DA1}" type="pres">
      <dgm:prSet presAssocID="{757B753D-AE51-4A86-89E1-1D81DE01CF57}" presName="rootText" presStyleLbl="node3" presStyleIdx="1" presStyleCnt="2">
        <dgm:presLayoutVars>
          <dgm:chPref val="3"/>
        </dgm:presLayoutVars>
      </dgm:prSet>
      <dgm:spPr/>
    </dgm:pt>
    <dgm:pt modelId="{B0094DE4-EC56-4243-A041-F90EDEB50F96}" type="pres">
      <dgm:prSet presAssocID="{757B753D-AE51-4A86-89E1-1D81DE01CF57}" presName="rootConnector" presStyleLbl="node3" presStyleIdx="1" presStyleCnt="2"/>
      <dgm:spPr/>
    </dgm:pt>
    <dgm:pt modelId="{973317C2-E40C-4972-A1F0-41F225D42F46}" type="pres">
      <dgm:prSet presAssocID="{757B753D-AE51-4A86-89E1-1D81DE01CF57}" presName="hierChild4" presStyleCnt="0"/>
      <dgm:spPr/>
    </dgm:pt>
    <dgm:pt modelId="{80282129-B09B-4E35-9EE9-10BBF39C3BD1}" type="pres">
      <dgm:prSet presAssocID="{757B753D-AE51-4A86-89E1-1D81DE01CF57}" presName="hierChild5" presStyleCnt="0"/>
      <dgm:spPr/>
    </dgm:pt>
    <dgm:pt modelId="{7A77F37A-6B6F-4EC3-8728-CE3C4038A6C7}" type="pres">
      <dgm:prSet presAssocID="{CC804370-97D4-49B6-A45F-271FD52B076E}" presName="hierChild5" presStyleCnt="0"/>
      <dgm:spPr/>
    </dgm:pt>
    <dgm:pt modelId="{76763ADA-239C-47A8-9D99-1B9AD54978D6}" type="pres">
      <dgm:prSet presAssocID="{F6525B53-C08F-4354-A6FD-2E926D553032}" presName="Name37" presStyleLbl="parChTrans1D2" presStyleIdx="5" presStyleCnt="9"/>
      <dgm:spPr/>
    </dgm:pt>
    <dgm:pt modelId="{057A6E57-2271-4533-8B4F-368957C1855F}" type="pres">
      <dgm:prSet presAssocID="{9DFC817E-3F52-46F3-9733-BF8EA3F22CDD}" presName="hierRoot2" presStyleCnt="0">
        <dgm:presLayoutVars>
          <dgm:hierBranch val="init"/>
        </dgm:presLayoutVars>
      </dgm:prSet>
      <dgm:spPr/>
    </dgm:pt>
    <dgm:pt modelId="{E9D30A79-59EF-4072-BD03-175A9157281F}" type="pres">
      <dgm:prSet presAssocID="{9DFC817E-3F52-46F3-9733-BF8EA3F22CDD}" presName="rootComposite" presStyleCnt="0"/>
      <dgm:spPr/>
    </dgm:pt>
    <dgm:pt modelId="{A092A05A-1DCC-4F88-B78B-9B972423F9D8}" type="pres">
      <dgm:prSet presAssocID="{9DFC817E-3F52-46F3-9733-BF8EA3F22CDD}" presName="rootText" presStyleLbl="node2" presStyleIdx="5" presStyleCnt="9">
        <dgm:presLayoutVars>
          <dgm:chPref val="3"/>
        </dgm:presLayoutVars>
      </dgm:prSet>
      <dgm:spPr/>
    </dgm:pt>
    <dgm:pt modelId="{715810E2-D39A-4181-97A4-0E161C055962}" type="pres">
      <dgm:prSet presAssocID="{9DFC817E-3F52-46F3-9733-BF8EA3F22CDD}" presName="rootConnector" presStyleLbl="node2" presStyleIdx="5" presStyleCnt="9"/>
      <dgm:spPr/>
    </dgm:pt>
    <dgm:pt modelId="{670D5C2D-1E76-4878-B284-52E9440CA0A8}" type="pres">
      <dgm:prSet presAssocID="{9DFC817E-3F52-46F3-9733-BF8EA3F22CDD}" presName="hierChild4" presStyleCnt="0"/>
      <dgm:spPr/>
    </dgm:pt>
    <dgm:pt modelId="{513285E1-5C37-4E6D-B9A7-511178FC0031}" type="pres">
      <dgm:prSet presAssocID="{9DFC817E-3F52-46F3-9733-BF8EA3F22CDD}" presName="hierChild5" presStyleCnt="0"/>
      <dgm:spPr/>
    </dgm:pt>
    <dgm:pt modelId="{BF14A79A-ECB5-4398-BCA8-8A08412FFE31}" type="pres">
      <dgm:prSet presAssocID="{EB1EC8BF-0A44-4ECC-A1D7-42DBE131C3A2}" presName="Name37" presStyleLbl="parChTrans1D2" presStyleIdx="6" presStyleCnt="9"/>
      <dgm:spPr/>
    </dgm:pt>
    <dgm:pt modelId="{FC699BB1-EE4B-4B03-8D83-28851DBED166}" type="pres">
      <dgm:prSet presAssocID="{4B21B493-3882-4F1E-8EEC-F8C04C06CB35}" presName="hierRoot2" presStyleCnt="0">
        <dgm:presLayoutVars>
          <dgm:hierBranch val="init"/>
        </dgm:presLayoutVars>
      </dgm:prSet>
      <dgm:spPr/>
    </dgm:pt>
    <dgm:pt modelId="{1559B848-2E27-42BE-A5D0-1E840CF4C45E}" type="pres">
      <dgm:prSet presAssocID="{4B21B493-3882-4F1E-8EEC-F8C04C06CB35}" presName="rootComposite" presStyleCnt="0"/>
      <dgm:spPr/>
    </dgm:pt>
    <dgm:pt modelId="{703931DC-26AC-4174-AC3F-BF0E6566C8E1}" type="pres">
      <dgm:prSet presAssocID="{4B21B493-3882-4F1E-8EEC-F8C04C06CB35}" presName="rootText" presStyleLbl="node2" presStyleIdx="6" presStyleCnt="9">
        <dgm:presLayoutVars>
          <dgm:chPref val="3"/>
        </dgm:presLayoutVars>
      </dgm:prSet>
      <dgm:spPr/>
    </dgm:pt>
    <dgm:pt modelId="{AE38E961-271E-45AA-AC0A-B52B55CE5F36}" type="pres">
      <dgm:prSet presAssocID="{4B21B493-3882-4F1E-8EEC-F8C04C06CB35}" presName="rootConnector" presStyleLbl="node2" presStyleIdx="6" presStyleCnt="9"/>
      <dgm:spPr/>
    </dgm:pt>
    <dgm:pt modelId="{B904A3C2-D15C-4121-9D51-299BAA74B38B}" type="pres">
      <dgm:prSet presAssocID="{4B21B493-3882-4F1E-8EEC-F8C04C06CB35}" presName="hierChild4" presStyleCnt="0"/>
      <dgm:spPr/>
    </dgm:pt>
    <dgm:pt modelId="{DC022671-1079-4342-92B3-0EC1835B1B87}" type="pres">
      <dgm:prSet presAssocID="{4B21B493-3882-4F1E-8EEC-F8C04C06CB35}" presName="hierChild5" presStyleCnt="0"/>
      <dgm:spPr/>
    </dgm:pt>
    <dgm:pt modelId="{52CC7BA4-6249-4CB8-9E02-695AA1859215}" type="pres">
      <dgm:prSet presAssocID="{ED8A4CCE-672D-4E69-A96E-C83A3B349ED2}" presName="Name37" presStyleLbl="parChTrans1D2" presStyleIdx="7" presStyleCnt="9"/>
      <dgm:spPr/>
    </dgm:pt>
    <dgm:pt modelId="{E7660DF2-C411-4626-93B9-3DD5020A1B81}" type="pres">
      <dgm:prSet presAssocID="{71A29C50-BD4F-408D-8C86-7249275A0666}" presName="hierRoot2" presStyleCnt="0">
        <dgm:presLayoutVars>
          <dgm:hierBranch val="init"/>
        </dgm:presLayoutVars>
      </dgm:prSet>
      <dgm:spPr/>
    </dgm:pt>
    <dgm:pt modelId="{A15C1BB1-7685-4081-9F26-3BB39E302CA6}" type="pres">
      <dgm:prSet presAssocID="{71A29C50-BD4F-408D-8C86-7249275A0666}" presName="rootComposite" presStyleCnt="0"/>
      <dgm:spPr/>
    </dgm:pt>
    <dgm:pt modelId="{5B7A1A4C-65FD-43FC-8802-8E3D464BA67B}" type="pres">
      <dgm:prSet presAssocID="{71A29C50-BD4F-408D-8C86-7249275A0666}" presName="rootText" presStyleLbl="node2" presStyleIdx="7" presStyleCnt="9">
        <dgm:presLayoutVars>
          <dgm:chPref val="3"/>
        </dgm:presLayoutVars>
      </dgm:prSet>
      <dgm:spPr/>
    </dgm:pt>
    <dgm:pt modelId="{01D89EB1-4A67-4003-8D01-065526C53003}" type="pres">
      <dgm:prSet presAssocID="{71A29C50-BD4F-408D-8C86-7249275A0666}" presName="rootConnector" presStyleLbl="node2" presStyleIdx="7" presStyleCnt="9"/>
      <dgm:spPr/>
    </dgm:pt>
    <dgm:pt modelId="{996BC0EB-2DCC-4D6F-9E99-F963A510E06C}" type="pres">
      <dgm:prSet presAssocID="{71A29C50-BD4F-408D-8C86-7249275A0666}" presName="hierChild4" presStyleCnt="0"/>
      <dgm:spPr/>
    </dgm:pt>
    <dgm:pt modelId="{E6D5B5D3-489D-4682-A3E2-3BE30743FE0C}" type="pres">
      <dgm:prSet presAssocID="{71A29C50-BD4F-408D-8C86-7249275A0666}" presName="hierChild5" presStyleCnt="0"/>
      <dgm:spPr/>
    </dgm:pt>
    <dgm:pt modelId="{75044CE7-2A1C-491F-AB7C-E4A4D957FC7B}" type="pres">
      <dgm:prSet presAssocID="{D090FD8A-3F3A-47CE-AD36-76D27581F1C6}" presName="Name37" presStyleLbl="parChTrans1D2" presStyleIdx="8" presStyleCnt="9"/>
      <dgm:spPr/>
    </dgm:pt>
    <dgm:pt modelId="{33346ED3-BEA2-439B-878E-54632BF5BDC5}" type="pres">
      <dgm:prSet presAssocID="{7495DC71-A859-4263-9F39-752845C664E0}" presName="hierRoot2" presStyleCnt="0">
        <dgm:presLayoutVars>
          <dgm:hierBranch val="init"/>
        </dgm:presLayoutVars>
      </dgm:prSet>
      <dgm:spPr/>
    </dgm:pt>
    <dgm:pt modelId="{08FCC23A-6C0A-4F2C-AF55-FC0F35CE123F}" type="pres">
      <dgm:prSet presAssocID="{7495DC71-A859-4263-9F39-752845C664E0}" presName="rootComposite" presStyleCnt="0"/>
      <dgm:spPr/>
    </dgm:pt>
    <dgm:pt modelId="{98B77EB7-4E36-483F-9AA2-97167DFC6CF8}" type="pres">
      <dgm:prSet presAssocID="{7495DC71-A859-4263-9F39-752845C664E0}" presName="rootText" presStyleLbl="node2" presStyleIdx="8" presStyleCnt="9">
        <dgm:presLayoutVars>
          <dgm:chPref val="3"/>
        </dgm:presLayoutVars>
      </dgm:prSet>
      <dgm:spPr/>
    </dgm:pt>
    <dgm:pt modelId="{961B5128-BA9A-42EE-AFD1-9E6F45DB171F}" type="pres">
      <dgm:prSet presAssocID="{7495DC71-A859-4263-9F39-752845C664E0}" presName="rootConnector" presStyleLbl="node2" presStyleIdx="8" presStyleCnt="9"/>
      <dgm:spPr/>
    </dgm:pt>
    <dgm:pt modelId="{95F96DBE-E787-4C9F-AD18-BC05B8A2325C}" type="pres">
      <dgm:prSet presAssocID="{7495DC71-A859-4263-9F39-752845C664E0}" presName="hierChild4" presStyleCnt="0"/>
      <dgm:spPr/>
    </dgm:pt>
    <dgm:pt modelId="{8D10B561-8490-4D56-8CA8-B73EB278CB7D}" type="pres">
      <dgm:prSet presAssocID="{7495DC71-A859-4263-9F39-752845C664E0}" presName="hierChild5" presStyleCnt="0"/>
      <dgm:spPr/>
    </dgm:pt>
    <dgm:pt modelId="{844888DE-E048-438A-84DA-B59F462AEDB6}" type="pres">
      <dgm:prSet presAssocID="{6308014E-F25E-4916-8D79-9734937F04D0}" presName="hierChild3" presStyleCnt="0"/>
      <dgm:spPr/>
    </dgm:pt>
  </dgm:ptLst>
  <dgm:cxnLst>
    <dgm:cxn modelId="{AAAE5202-F154-4F72-A8E1-E38C0A49D4DC}" type="presOf" srcId="{9D29F2C2-3251-45DF-92E5-57A1EDF5470A}" destId="{94DABC80-D187-4191-A10E-97A79D524CE4}" srcOrd="0" destOrd="0" presId="urn:microsoft.com/office/officeart/2005/8/layout/orgChart1"/>
    <dgm:cxn modelId="{E90BF808-90E4-49F4-8751-7E797BC4F1A9}" srcId="{6308014E-F25E-4916-8D79-9734937F04D0}" destId="{F9D45DF2-ED5E-4568-ADE8-2CF3A7E39553}" srcOrd="1" destOrd="0" parTransId="{4003FA0B-5FD4-410C-B366-FE33C479D7CE}" sibTransId="{B491BE54-A149-4F05-927F-B1E25F8D94AA}"/>
    <dgm:cxn modelId="{59E29E12-A6B5-4D46-A3AF-988CEEF61AFC}" srcId="{6308014E-F25E-4916-8D79-9734937F04D0}" destId="{3C0DF8AA-BFC5-4793-85E8-95F533229CF6}" srcOrd="0" destOrd="0" parTransId="{BCF84B4F-8899-4AE8-B923-BB6D9FF16F45}" sibTransId="{4B4036BC-6668-4C55-A17D-0E80EB20233C}"/>
    <dgm:cxn modelId="{4B68701A-7722-4A8E-AE05-11D2B36AA0E3}" type="presOf" srcId="{ED8A4CCE-672D-4E69-A96E-C83A3B349ED2}" destId="{52CC7BA4-6249-4CB8-9E02-695AA1859215}" srcOrd="0" destOrd="0" presId="urn:microsoft.com/office/officeart/2005/8/layout/orgChart1"/>
    <dgm:cxn modelId="{1A53A01B-B1B5-4DA0-9CE9-1249FBF28C0F}" type="presOf" srcId="{9DFC817E-3F52-46F3-9733-BF8EA3F22CDD}" destId="{A092A05A-1DCC-4F88-B78B-9B972423F9D8}" srcOrd="0" destOrd="0" presId="urn:microsoft.com/office/officeart/2005/8/layout/orgChart1"/>
    <dgm:cxn modelId="{502D5D30-D97A-4DC4-B7A9-D8879BC80B96}" type="presOf" srcId="{D5EBF333-1872-4995-96EB-10E9210671E3}" destId="{B836E6DB-2AE6-42D9-B3E9-948BD5170639}" srcOrd="0" destOrd="0" presId="urn:microsoft.com/office/officeart/2005/8/layout/orgChart1"/>
    <dgm:cxn modelId="{6F5C503B-BD14-4612-9923-9F1D05510B79}" type="presOf" srcId="{7495DC71-A859-4263-9F39-752845C664E0}" destId="{98B77EB7-4E36-483F-9AA2-97167DFC6CF8}" srcOrd="0" destOrd="0" presId="urn:microsoft.com/office/officeart/2005/8/layout/orgChart1"/>
    <dgm:cxn modelId="{7A23DB3D-3062-43C6-B14B-1A2C96899F98}" type="presOf" srcId="{6308014E-F25E-4916-8D79-9734937F04D0}" destId="{7E6B0927-2ABC-4244-BB4E-2EDD512B0260}" srcOrd="0" destOrd="0" presId="urn:microsoft.com/office/officeart/2005/8/layout/orgChart1"/>
    <dgm:cxn modelId="{EF6E953E-F8DF-49AF-8B39-83E8C39BDF43}" type="presOf" srcId="{757B753D-AE51-4A86-89E1-1D81DE01CF57}" destId="{CF6060BB-D045-43BA-A59F-FDBBFF229DA1}" srcOrd="0" destOrd="0" presId="urn:microsoft.com/office/officeart/2005/8/layout/orgChart1"/>
    <dgm:cxn modelId="{FA4DB240-60F7-45DE-BDDC-62989921D474}" type="presOf" srcId="{8347DEB7-74AE-4A20-A0E1-6E5E91EB7E94}" destId="{FCA02690-92C2-4FE7-A68A-D71840F63106}" srcOrd="1" destOrd="0" presId="urn:microsoft.com/office/officeart/2005/8/layout/orgChart1"/>
    <dgm:cxn modelId="{5EC3D35F-8A77-418F-9AD6-4F93DCBA7B9A}" type="presOf" srcId="{EB1EC8BF-0A44-4ECC-A1D7-42DBE131C3A2}" destId="{BF14A79A-ECB5-4398-BCA8-8A08412FFE31}" srcOrd="0" destOrd="0" presId="urn:microsoft.com/office/officeart/2005/8/layout/orgChart1"/>
    <dgm:cxn modelId="{40162E63-BA4B-40B3-A6FF-4D0AB27AE579}" type="presOf" srcId="{6308014E-F25E-4916-8D79-9734937F04D0}" destId="{EE53A486-6719-441D-A04E-2C848F5B3C4F}" srcOrd="1" destOrd="0" presId="urn:microsoft.com/office/officeart/2005/8/layout/orgChart1"/>
    <dgm:cxn modelId="{A0846B45-EE3B-425E-997C-1379A13D4694}" type="presOf" srcId="{71A29C50-BD4F-408D-8C86-7249275A0666}" destId="{01D89EB1-4A67-4003-8D01-065526C53003}" srcOrd="1" destOrd="0" presId="urn:microsoft.com/office/officeart/2005/8/layout/orgChart1"/>
    <dgm:cxn modelId="{4C0E5869-F8B1-48C9-86FC-702D67B70373}" type="presOf" srcId="{3C0DF8AA-BFC5-4793-85E8-95F533229CF6}" destId="{2A3F6DF1-2F1B-40FE-AB31-6A9411CEDA53}" srcOrd="1" destOrd="0" presId="urn:microsoft.com/office/officeart/2005/8/layout/orgChart1"/>
    <dgm:cxn modelId="{FD8DC273-C550-4DEA-92A3-5DA45D8A0CA5}" type="presOf" srcId="{F4C17E3B-BD54-4C67-87E2-4B9347F26805}" destId="{9D789A49-1966-4D72-954E-6B34827E6AE3}" srcOrd="0" destOrd="0" presId="urn:microsoft.com/office/officeart/2005/8/layout/orgChart1"/>
    <dgm:cxn modelId="{3CE1CC5A-BE95-4F74-8FA1-04D7A5DA0949}" srcId="{6308014E-F25E-4916-8D79-9734937F04D0}" destId="{9DFC817E-3F52-46F3-9733-BF8EA3F22CDD}" srcOrd="5" destOrd="0" parTransId="{F6525B53-C08F-4354-A6FD-2E926D553032}" sibTransId="{ACE103C5-D239-4C29-AF52-6C8E3D1CA58E}"/>
    <dgm:cxn modelId="{B556847D-210E-434E-8F9B-AF38540611EB}" type="presOf" srcId="{F9D45DF2-ED5E-4568-ADE8-2CF3A7E39553}" destId="{4F280F50-CF07-4EAB-B149-508AEEEA28FC}" srcOrd="0" destOrd="0" presId="urn:microsoft.com/office/officeart/2005/8/layout/orgChart1"/>
    <dgm:cxn modelId="{E40B2C81-EBD6-42A5-BDFF-F64A5CD1CC53}" srcId="{6308014E-F25E-4916-8D79-9734937F04D0}" destId="{8347DEB7-74AE-4A20-A0E1-6E5E91EB7E94}" srcOrd="2" destOrd="0" parTransId="{87AB8C80-B23C-4DD4-A493-AAB32F5B07B7}" sibTransId="{92F294ED-B12D-4B46-A67A-7BEE04E30A61}"/>
    <dgm:cxn modelId="{1DB5408E-E558-44EF-8887-8D36D2F5532E}" type="presOf" srcId="{C59B4EFA-2A96-4FD7-BFE6-282140AC255E}" destId="{7D7DDE7B-34B4-44A0-B941-8D16F0B2A4BF}" srcOrd="0" destOrd="0" presId="urn:microsoft.com/office/officeart/2005/8/layout/orgChart1"/>
    <dgm:cxn modelId="{BE17D69D-EC8B-4C7D-BE01-6176B5969E22}" srcId="{3C0DF8AA-BFC5-4793-85E8-95F533229CF6}" destId="{6E73D22A-42BC-4022-8014-D5E05F2ABEB5}" srcOrd="0" destOrd="0" parTransId="{9D29F2C2-3251-45DF-92E5-57A1EDF5470A}" sibTransId="{17F5AA11-BD33-455A-9E2F-D90548F6063C}"/>
    <dgm:cxn modelId="{B603BF9E-351E-43D8-9EA6-6720DCA5FA38}" type="presOf" srcId="{3C0DF8AA-BFC5-4793-85E8-95F533229CF6}" destId="{09CAF153-2B0F-46F3-9074-0896B17ED5EA}" srcOrd="0" destOrd="0" presId="urn:microsoft.com/office/officeart/2005/8/layout/orgChart1"/>
    <dgm:cxn modelId="{0463F89F-B3C3-4FF1-A3C4-BE0AAC07BCE4}" type="presOf" srcId="{71A29C50-BD4F-408D-8C86-7249275A0666}" destId="{5B7A1A4C-65FD-43FC-8802-8E3D464BA67B}" srcOrd="0" destOrd="0" presId="urn:microsoft.com/office/officeart/2005/8/layout/orgChart1"/>
    <dgm:cxn modelId="{9CAD54A1-20CC-491F-A39B-96A74757338E}" type="presOf" srcId="{CC804370-97D4-49B6-A45F-271FD52B076E}" destId="{FFA58A11-EC81-42EA-972F-D66A55DAF1D0}" srcOrd="0" destOrd="0" presId="urn:microsoft.com/office/officeart/2005/8/layout/orgChart1"/>
    <dgm:cxn modelId="{66FF78A6-E9FD-4571-B528-B152EE7D3702}" type="presOf" srcId="{F4D6CFF4-0D41-4F9E-BD39-C60FE8FAFB37}" destId="{40748F83-FF7A-45BC-BFDB-2F561F2EBB6D}" srcOrd="0" destOrd="0" presId="urn:microsoft.com/office/officeart/2005/8/layout/orgChart1"/>
    <dgm:cxn modelId="{4F21E6A9-AA0D-4587-9591-48757349DA77}" srcId="{6308014E-F25E-4916-8D79-9734937F04D0}" destId="{59205D02-6193-4ADC-A1C1-7C601B0874F6}" srcOrd="3" destOrd="0" parTransId="{F4C17E3B-BD54-4C67-87E2-4B9347F26805}" sibTransId="{57259E42-FF41-4B42-94BF-4B38309C0CDC}"/>
    <dgm:cxn modelId="{E7429CAB-1E51-4E1F-8521-5B2E728693D5}" srcId="{6308014E-F25E-4916-8D79-9734937F04D0}" destId="{CC804370-97D4-49B6-A45F-271FD52B076E}" srcOrd="4" destOrd="0" parTransId="{F4D6CFF4-0D41-4F9E-BD39-C60FE8FAFB37}" sibTransId="{87C7FA58-E074-4E18-886F-265152B5354B}"/>
    <dgm:cxn modelId="{1292B0B0-9800-4750-9CDC-0D9235243413}" type="presOf" srcId="{4003FA0B-5FD4-410C-B366-FE33C479D7CE}" destId="{89CC3A62-8A6B-41FA-B8A2-E29D9DD40D8D}" srcOrd="0" destOrd="0" presId="urn:microsoft.com/office/officeart/2005/8/layout/orgChart1"/>
    <dgm:cxn modelId="{AB95F5BA-EEF4-49D1-8802-3F8940C32244}" type="presOf" srcId="{CC804370-97D4-49B6-A45F-271FD52B076E}" destId="{B32B3732-AA5A-40F9-9421-2F2EC26B0A17}" srcOrd="1" destOrd="0" presId="urn:microsoft.com/office/officeart/2005/8/layout/orgChart1"/>
    <dgm:cxn modelId="{20237FC0-A694-4DEB-8FE9-27D5A235BAC5}" srcId="{6308014E-F25E-4916-8D79-9734937F04D0}" destId="{71A29C50-BD4F-408D-8C86-7249275A0666}" srcOrd="7" destOrd="0" parTransId="{ED8A4CCE-672D-4E69-A96E-C83A3B349ED2}" sibTransId="{E2439742-145B-428E-8790-CAE7065B8F9B}"/>
    <dgm:cxn modelId="{3E21F3C2-3656-4F54-8A43-3D134EFDB358}" type="presOf" srcId="{7495DC71-A859-4263-9F39-752845C664E0}" destId="{961B5128-BA9A-42EE-AFD1-9E6F45DB171F}" srcOrd="1" destOrd="0" presId="urn:microsoft.com/office/officeart/2005/8/layout/orgChart1"/>
    <dgm:cxn modelId="{AF79D4C3-99AC-433F-B4B3-DB3045B6EDFC}" srcId="{C59B4EFA-2A96-4FD7-BFE6-282140AC255E}" destId="{6308014E-F25E-4916-8D79-9734937F04D0}" srcOrd="0" destOrd="0" parTransId="{3BF6C81E-C03B-4C4D-AB8C-F26F4A0FAA74}" sibTransId="{B15663E1-AD5C-497A-91E5-22C4C2B7FC2C}"/>
    <dgm:cxn modelId="{E2AA0DC4-9C25-4ACA-AD12-BD16744BC334}" type="presOf" srcId="{4B21B493-3882-4F1E-8EEC-F8C04C06CB35}" destId="{AE38E961-271E-45AA-AC0A-B52B55CE5F36}" srcOrd="1" destOrd="0" presId="urn:microsoft.com/office/officeart/2005/8/layout/orgChart1"/>
    <dgm:cxn modelId="{B78BB2C4-C58A-4443-948D-7BB5B9DC4A55}" type="presOf" srcId="{9DFC817E-3F52-46F3-9733-BF8EA3F22CDD}" destId="{715810E2-D39A-4181-97A4-0E161C055962}" srcOrd="1" destOrd="0" presId="urn:microsoft.com/office/officeart/2005/8/layout/orgChart1"/>
    <dgm:cxn modelId="{E584EFC5-F9A2-4D3E-96CC-5577BC3D1FFE}" type="presOf" srcId="{D090FD8A-3F3A-47CE-AD36-76D27581F1C6}" destId="{75044CE7-2A1C-491F-AB7C-E4A4D957FC7B}" srcOrd="0" destOrd="0" presId="urn:microsoft.com/office/officeart/2005/8/layout/orgChart1"/>
    <dgm:cxn modelId="{F68D25C8-0E6A-4EE7-A4AE-599D147E2426}" type="presOf" srcId="{6E73D22A-42BC-4022-8014-D5E05F2ABEB5}" destId="{97DC067C-067F-443B-94AD-7A1579DA4C95}" srcOrd="1" destOrd="0" presId="urn:microsoft.com/office/officeart/2005/8/layout/orgChart1"/>
    <dgm:cxn modelId="{7113E3CC-2336-49CC-89EA-F2C364AD9531}" type="presOf" srcId="{8347DEB7-74AE-4A20-A0E1-6E5E91EB7E94}" destId="{436DE32E-BE24-48AC-A2CD-C57235B9D61D}" srcOrd="0" destOrd="0" presId="urn:microsoft.com/office/officeart/2005/8/layout/orgChart1"/>
    <dgm:cxn modelId="{63021FE2-0BA8-4B99-A61E-4685ACE15E13}" type="presOf" srcId="{F6525B53-C08F-4354-A6FD-2E926D553032}" destId="{76763ADA-239C-47A8-9D99-1B9AD54978D6}" srcOrd="0" destOrd="0" presId="urn:microsoft.com/office/officeart/2005/8/layout/orgChart1"/>
    <dgm:cxn modelId="{26B8D3E4-0C20-4C6B-9D7F-0C00BB5CF704}" type="presOf" srcId="{757B753D-AE51-4A86-89E1-1D81DE01CF57}" destId="{B0094DE4-EC56-4243-A041-F90EDEB50F96}" srcOrd="1" destOrd="0" presId="urn:microsoft.com/office/officeart/2005/8/layout/orgChart1"/>
    <dgm:cxn modelId="{574BBDE5-5E62-4F22-A920-78F1BC088738}" srcId="{CC804370-97D4-49B6-A45F-271FD52B076E}" destId="{757B753D-AE51-4A86-89E1-1D81DE01CF57}" srcOrd="0" destOrd="0" parTransId="{D5EBF333-1872-4995-96EB-10E9210671E3}" sibTransId="{435F2CA6-FB6E-4E55-8F8E-39A53AE0C629}"/>
    <dgm:cxn modelId="{F99F9DE7-8DFD-4CF3-9C00-DCFBC30E1181}" type="presOf" srcId="{F9D45DF2-ED5E-4568-ADE8-2CF3A7E39553}" destId="{FE5600E4-16F8-42CA-B39A-1ED54424C3A3}" srcOrd="1" destOrd="0" presId="urn:microsoft.com/office/officeart/2005/8/layout/orgChart1"/>
    <dgm:cxn modelId="{96B798EA-5214-4370-9C8E-EB7570A0E34D}" type="presOf" srcId="{BCF84B4F-8899-4AE8-B923-BB6D9FF16F45}" destId="{415DD7EE-7B8B-4374-A0BA-7DEEE107F0B6}" srcOrd="0" destOrd="0" presId="urn:microsoft.com/office/officeart/2005/8/layout/orgChart1"/>
    <dgm:cxn modelId="{C68EC4EC-6F29-4DCD-96ED-94DCCAB3C41A}" srcId="{6308014E-F25E-4916-8D79-9734937F04D0}" destId="{7495DC71-A859-4263-9F39-752845C664E0}" srcOrd="8" destOrd="0" parTransId="{D090FD8A-3F3A-47CE-AD36-76D27581F1C6}" sibTransId="{7B9C8024-4005-408F-960B-8AB11A68F523}"/>
    <dgm:cxn modelId="{1CE19AED-CA22-4291-BC8E-A3184AA26FFB}" type="presOf" srcId="{4B21B493-3882-4F1E-8EEC-F8C04C06CB35}" destId="{703931DC-26AC-4174-AC3F-BF0E6566C8E1}" srcOrd="0" destOrd="0" presId="urn:microsoft.com/office/officeart/2005/8/layout/orgChart1"/>
    <dgm:cxn modelId="{9276EDF5-5F7B-4409-A548-DB1EF3FFF20C}" srcId="{6308014E-F25E-4916-8D79-9734937F04D0}" destId="{4B21B493-3882-4F1E-8EEC-F8C04C06CB35}" srcOrd="6" destOrd="0" parTransId="{EB1EC8BF-0A44-4ECC-A1D7-42DBE131C3A2}" sibTransId="{70EE93C3-5A32-4BC8-9DFE-629DB1F222B5}"/>
    <dgm:cxn modelId="{26350BF8-30C3-436A-B12E-41A93FBD3BC8}" type="presOf" srcId="{59205D02-6193-4ADC-A1C1-7C601B0874F6}" destId="{A634D782-2AC0-441F-A4FD-9D13A0F0CCB8}" srcOrd="0" destOrd="0" presId="urn:microsoft.com/office/officeart/2005/8/layout/orgChart1"/>
    <dgm:cxn modelId="{B5C114F9-3A5A-4006-B4B8-1036ABB59398}" type="presOf" srcId="{59205D02-6193-4ADC-A1C1-7C601B0874F6}" destId="{80C598E6-5F0F-46EB-886C-2C61EFD5AD9A}" srcOrd="1" destOrd="0" presId="urn:microsoft.com/office/officeart/2005/8/layout/orgChart1"/>
    <dgm:cxn modelId="{21E43AFD-629F-48B6-98DE-00E3001EA101}" type="presOf" srcId="{6E73D22A-42BC-4022-8014-D5E05F2ABEB5}" destId="{6FEB6435-21F7-44E3-878E-AE8857F270E3}" srcOrd="0" destOrd="0" presId="urn:microsoft.com/office/officeart/2005/8/layout/orgChart1"/>
    <dgm:cxn modelId="{6B4A92FD-622C-451A-A7A3-40302C69A738}" type="presOf" srcId="{87AB8C80-B23C-4DD4-A493-AAB32F5B07B7}" destId="{256F8B70-5F92-43DD-9104-8E782BE1FB97}" srcOrd="0" destOrd="0" presId="urn:microsoft.com/office/officeart/2005/8/layout/orgChart1"/>
    <dgm:cxn modelId="{CE8F5A72-1677-4E6B-886F-1F4732A13AE0}" type="presParOf" srcId="{7D7DDE7B-34B4-44A0-B941-8D16F0B2A4BF}" destId="{B56E214A-9E8B-433D-9736-A41E60FA1339}" srcOrd="0" destOrd="0" presId="urn:microsoft.com/office/officeart/2005/8/layout/orgChart1"/>
    <dgm:cxn modelId="{03A956EA-92F3-44AE-A25E-F7865D87063C}" type="presParOf" srcId="{B56E214A-9E8B-433D-9736-A41E60FA1339}" destId="{740E47DD-52FC-4D58-A247-5E8144453182}" srcOrd="0" destOrd="0" presId="urn:microsoft.com/office/officeart/2005/8/layout/orgChart1"/>
    <dgm:cxn modelId="{C544B2BF-8421-4078-AE40-1F75EC425F0F}" type="presParOf" srcId="{740E47DD-52FC-4D58-A247-5E8144453182}" destId="{7E6B0927-2ABC-4244-BB4E-2EDD512B0260}" srcOrd="0" destOrd="0" presId="urn:microsoft.com/office/officeart/2005/8/layout/orgChart1"/>
    <dgm:cxn modelId="{A66D2F5C-E032-4085-BA0D-9072710356DA}" type="presParOf" srcId="{740E47DD-52FC-4D58-A247-5E8144453182}" destId="{EE53A486-6719-441D-A04E-2C848F5B3C4F}" srcOrd="1" destOrd="0" presId="urn:microsoft.com/office/officeart/2005/8/layout/orgChart1"/>
    <dgm:cxn modelId="{C4AB1AEE-BB7A-4C95-B0E4-3AE74F2387F0}" type="presParOf" srcId="{B56E214A-9E8B-433D-9736-A41E60FA1339}" destId="{F8FCA7AC-8038-46CF-BC91-C4EE5E117894}" srcOrd="1" destOrd="0" presId="urn:microsoft.com/office/officeart/2005/8/layout/orgChart1"/>
    <dgm:cxn modelId="{A6E85664-5680-4386-BECE-5990F6AFCD90}" type="presParOf" srcId="{F8FCA7AC-8038-46CF-BC91-C4EE5E117894}" destId="{415DD7EE-7B8B-4374-A0BA-7DEEE107F0B6}" srcOrd="0" destOrd="0" presId="urn:microsoft.com/office/officeart/2005/8/layout/orgChart1"/>
    <dgm:cxn modelId="{3F8B5159-470A-46C1-83D1-5A64C89D8A21}" type="presParOf" srcId="{F8FCA7AC-8038-46CF-BC91-C4EE5E117894}" destId="{E429C575-DB05-4FD4-A60F-B2B3C5648D4A}" srcOrd="1" destOrd="0" presId="urn:microsoft.com/office/officeart/2005/8/layout/orgChart1"/>
    <dgm:cxn modelId="{6E046159-0AEC-441E-9F7F-14952B038D87}" type="presParOf" srcId="{E429C575-DB05-4FD4-A60F-B2B3C5648D4A}" destId="{E7629AD3-C2A1-409D-86A5-49C0679043DF}" srcOrd="0" destOrd="0" presId="urn:microsoft.com/office/officeart/2005/8/layout/orgChart1"/>
    <dgm:cxn modelId="{0B26BA14-E5DC-423D-B3C2-CF6BC83713FA}" type="presParOf" srcId="{E7629AD3-C2A1-409D-86A5-49C0679043DF}" destId="{09CAF153-2B0F-46F3-9074-0896B17ED5EA}" srcOrd="0" destOrd="0" presId="urn:microsoft.com/office/officeart/2005/8/layout/orgChart1"/>
    <dgm:cxn modelId="{C285D8CE-3E67-4B48-B4AF-06CF4AB95969}" type="presParOf" srcId="{E7629AD3-C2A1-409D-86A5-49C0679043DF}" destId="{2A3F6DF1-2F1B-40FE-AB31-6A9411CEDA53}" srcOrd="1" destOrd="0" presId="urn:microsoft.com/office/officeart/2005/8/layout/orgChart1"/>
    <dgm:cxn modelId="{5B412DBC-55CC-4DE2-AFF4-083ACF248DF3}" type="presParOf" srcId="{E429C575-DB05-4FD4-A60F-B2B3C5648D4A}" destId="{9F5C49F9-41A5-4979-B81E-03F2DC380EF8}" srcOrd="1" destOrd="0" presId="urn:microsoft.com/office/officeart/2005/8/layout/orgChart1"/>
    <dgm:cxn modelId="{9B2FC4F3-6563-450D-A7A6-43BE115C1769}" type="presParOf" srcId="{9F5C49F9-41A5-4979-B81E-03F2DC380EF8}" destId="{94DABC80-D187-4191-A10E-97A79D524CE4}" srcOrd="0" destOrd="0" presId="urn:microsoft.com/office/officeart/2005/8/layout/orgChart1"/>
    <dgm:cxn modelId="{FE1778ED-FA99-47B7-94F7-1C264D7EED67}" type="presParOf" srcId="{9F5C49F9-41A5-4979-B81E-03F2DC380EF8}" destId="{97E75EEB-C89C-404B-8298-0F273EE710E9}" srcOrd="1" destOrd="0" presId="urn:microsoft.com/office/officeart/2005/8/layout/orgChart1"/>
    <dgm:cxn modelId="{53334E0C-A7FF-4552-8D52-8DD6291A2B25}" type="presParOf" srcId="{97E75EEB-C89C-404B-8298-0F273EE710E9}" destId="{72C02B3F-3588-44FA-80F1-7F1BBB175BD6}" srcOrd="0" destOrd="0" presId="urn:microsoft.com/office/officeart/2005/8/layout/orgChart1"/>
    <dgm:cxn modelId="{49E3DE94-D21F-45C2-A392-A5E81479320E}" type="presParOf" srcId="{72C02B3F-3588-44FA-80F1-7F1BBB175BD6}" destId="{6FEB6435-21F7-44E3-878E-AE8857F270E3}" srcOrd="0" destOrd="0" presId="urn:microsoft.com/office/officeart/2005/8/layout/orgChart1"/>
    <dgm:cxn modelId="{121531E9-FF95-447C-B554-29D82CC2D290}" type="presParOf" srcId="{72C02B3F-3588-44FA-80F1-7F1BBB175BD6}" destId="{97DC067C-067F-443B-94AD-7A1579DA4C95}" srcOrd="1" destOrd="0" presId="urn:microsoft.com/office/officeart/2005/8/layout/orgChart1"/>
    <dgm:cxn modelId="{B37E0ADC-0AAE-4410-8AC0-04C2DBB04935}" type="presParOf" srcId="{97E75EEB-C89C-404B-8298-0F273EE710E9}" destId="{C79A47F2-AFD7-40C2-A876-813595C9E2DC}" srcOrd="1" destOrd="0" presId="urn:microsoft.com/office/officeart/2005/8/layout/orgChart1"/>
    <dgm:cxn modelId="{16EDEB1A-89F8-47E9-82C2-EA1D4CE01B28}" type="presParOf" srcId="{97E75EEB-C89C-404B-8298-0F273EE710E9}" destId="{453DA574-C371-451B-A260-41BCA3D35422}" srcOrd="2" destOrd="0" presId="urn:microsoft.com/office/officeart/2005/8/layout/orgChart1"/>
    <dgm:cxn modelId="{40350C55-F50A-44D4-9720-2C3AB5AB932A}" type="presParOf" srcId="{E429C575-DB05-4FD4-A60F-B2B3C5648D4A}" destId="{77B7C2C2-1992-4AAB-B16D-564C04553F3D}" srcOrd="2" destOrd="0" presId="urn:microsoft.com/office/officeart/2005/8/layout/orgChart1"/>
    <dgm:cxn modelId="{C73B2EAE-10D1-40A9-9C44-EF34286324A9}" type="presParOf" srcId="{F8FCA7AC-8038-46CF-BC91-C4EE5E117894}" destId="{89CC3A62-8A6B-41FA-B8A2-E29D9DD40D8D}" srcOrd="2" destOrd="0" presId="urn:microsoft.com/office/officeart/2005/8/layout/orgChart1"/>
    <dgm:cxn modelId="{AE45D402-EAFA-4EA0-AE1A-F5856A8842FC}" type="presParOf" srcId="{F8FCA7AC-8038-46CF-BC91-C4EE5E117894}" destId="{BC06ECFB-5A67-40CD-AFB9-025F016EAB11}" srcOrd="3" destOrd="0" presId="urn:microsoft.com/office/officeart/2005/8/layout/orgChart1"/>
    <dgm:cxn modelId="{E139ADDF-8E01-4519-B8F7-9117D170A97D}" type="presParOf" srcId="{BC06ECFB-5A67-40CD-AFB9-025F016EAB11}" destId="{478C9A7F-B694-4D11-B77B-6F9474DDFB49}" srcOrd="0" destOrd="0" presId="urn:microsoft.com/office/officeart/2005/8/layout/orgChart1"/>
    <dgm:cxn modelId="{C079E8DE-8DA2-4504-B3D1-465C117F5799}" type="presParOf" srcId="{478C9A7F-B694-4D11-B77B-6F9474DDFB49}" destId="{4F280F50-CF07-4EAB-B149-508AEEEA28FC}" srcOrd="0" destOrd="0" presId="urn:microsoft.com/office/officeart/2005/8/layout/orgChart1"/>
    <dgm:cxn modelId="{D0EF8084-7CE5-4276-92CD-8079561C1A1A}" type="presParOf" srcId="{478C9A7F-B694-4D11-B77B-6F9474DDFB49}" destId="{FE5600E4-16F8-42CA-B39A-1ED54424C3A3}" srcOrd="1" destOrd="0" presId="urn:microsoft.com/office/officeart/2005/8/layout/orgChart1"/>
    <dgm:cxn modelId="{87CDE8EC-4AD6-4379-8A73-9BAA97357300}" type="presParOf" srcId="{BC06ECFB-5A67-40CD-AFB9-025F016EAB11}" destId="{346C6046-244F-4945-A9B0-3A83EE63A3E2}" srcOrd="1" destOrd="0" presId="urn:microsoft.com/office/officeart/2005/8/layout/orgChart1"/>
    <dgm:cxn modelId="{80B6AE30-B924-4D31-BEFD-3D68BCEC20FF}" type="presParOf" srcId="{BC06ECFB-5A67-40CD-AFB9-025F016EAB11}" destId="{AD406F43-85C6-44C0-B040-B7399CF97660}" srcOrd="2" destOrd="0" presId="urn:microsoft.com/office/officeart/2005/8/layout/orgChart1"/>
    <dgm:cxn modelId="{2510A3DA-7AE5-440F-9FD6-17676BA957AB}" type="presParOf" srcId="{F8FCA7AC-8038-46CF-BC91-C4EE5E117894}" destId="{256F8B70-5F92-43DD-9104-8E782BE1FB97}" srcOrd="4" destOrd="0" presId="urn:microsoft.com/office/officeart/2005/8/layout/orgChart1"/>
    <dgm:cxn modelId="{63EF34BF-7651-4B7F-9088-94EEB2D75279}" type="presParOf" srcId="{F8FCA7AC-8038-46CF-BC91-C4EE5E117894}" destId="{A39C5B0A-841D-4CDC-9783-D019FD442D96}" srcOrd="5" destOrd="0" presId="urn:microsoft.com/office/officeart/2005/8/layout/orgChart1"/>
    <dgm:cxn modelId="{FE77ACAC-A9F0-4950-A257-1747EAD488AF}" type="presParOf" srcId="{A39C5B0A-841D-4CDC-9783-D019FD442D96}" destId="{FDE3C45C-7BE8-4555-AC5C-1FB635F704C2}" srcOrd="0" destOrd="0" presId="urn:microsoft.com/office/officeart/2005/8/layout/orgChart1"/>
    <dgm:cxn modelId="{CF7B93F7-393A-495B-8EA6-7B417227ED0D}" type="presParOf" srcId="{FDE3C45C-7BE8-4555-AC5C-1FB635F704C2}" destId="{436DE32E-BE24-48AC-A2CD-C57235B9D61D}" srcOrd="0" destOrd="0" presId="urn:microsoft.com/office/officeart/2005/8/layout/orgChart1"/>
    <dgm:cxn modelId="{52BD99AA-FF8A-422D-8A57-D69A2EAB6D8D}" type="presParOf" srcId="{FDE3C45C-7BE8-4555-AC5C-1FB635F704C2}" destId="{FCA02690-92C2-4FE7-A68A-D71840F63106}" srcOrd="1" destOrd="0" presId="urn:microsoft.com/office/officeart/2005/8/layout/orgChart1"/>
    <dgm:cxn modelId="{1763A099-EBC0-47E7-A100-B864A60383B8}" type="presParOf" srcId="{A39C5B0A-841D-4CDC-9783-D019FD442D96}" destId="{E9DC3D90-77B3-41CA-9D92-EA9AC4136D0C}" srcOrd="1" destOrd="0" presId="urn:microsoft.com/office/officeart/2005/8/layout/orgChart1"/>
    <dgm:cxn modelId="{41F965C1-250B-4BBD-8B4D-075F08A25950}" type="presParOf" srcId="{A39C5B0A-841D-4CDC-9783-D019FD442D96}" destId="{FDE26D33-F2F9-4CB8-A065-31D9C2AD57B1}" srcOrd="2" destOrd="0" presId="urn:microsoft.com/office/officeart/2005/8/layout/orgChart1"/>
    <dgm:cxn modelId="{7C0D139E-B9B1-4DFA-BD9A-5288E2BB1910}" type="presParOf" srcId="{F8FCA7AC-8038-46CF-BC91-C4EE5E117894}" destId="{9D789A49-1966-4D72-954E-6B34827E6AE3}" srcOrd="6" destOrd="0" presId="urn:microsoft.com/office/officeart/2005/8/layout/orgChart1"/>
    <dgm:cxn modelId="{48599DDA-41A6-4FDF-BE6E-738F19EE0749}" type="presParOf" srcId="{F8FCA7AC-8038-46CF-BC91-C4EE5E117894}" destId="{2C2A28E4-2789-4DC3-BF2D-680DDE4873E8}" srcOrd="7" destOrd="0" presId="urn:microsoft.com/office/officeart/2005/8/layout/orgChart1"/>
    <dgm:cxn modelId="{8E304CA7-2E5F-4576-8D94-0226944E805C}" type="presParOf" srcId="{2C2A28E4-2789-4DC3-BF2D-680DDE4873E8}" destId="{2B72D95E-5FB9-4C22-8193-33A78B0C358A}" srcOrd="0" destOrd="0" presId="urn:microsoft.com/office/officeart/2005/8/layout/orgChart1"/>
    <dgm:cxn modelId="{1AAFDF36-7894-4B63-B844-350430366733}" type="presParOf" srcId="{2B72D95E-5FB9-4C22-8193-33A78B0C358A}" destId="{A634D782-2AC0-441F-A4FD-9D13A0F0CCB8}" srcOrd="0" destOrd="0" presId="urn:microsoft.com/office/officeart/2005/8/layout/orgChart1"/>
    <dgm:cxn modelId="{60EB338E-FE1C-4548-A234-F1A17E616850}" type="presParOf" srcId="{2B72D95E-5FB9-4C22-8193-33A78B0C358A}" destId="{80C598E6-5F0F-46EB-886C-2C61EFD5AD9A}" srcOrd="1" destOrd="0" presId="urn:microsoft.com/office/officeart/2005/8/layout/orgChart1"/>
    <dgm:cxn modelId="{0A094166-A1A6-4494-86C5-87D746FB9F92}" type="presParOf" srcId="{2C2A28E4-2789-4DC3-BF2D-680DDE4873E8}" destId="{0AEA9575-E053-46E1-8C96-984BA88EC24E}" srcOrd="1" destOrd="0" presId="urn:microsoft.com/office/officeart/2005/8/layout/orgChart1"/>
    <dgm:cxn modelId="{EB0C679A-ED1F-4AF0-B12A-3C1B6EBA6163}" type="presParOf" srcId="{2C2A28E4-2789-4DC3-BF2D-680DDE4873E8}" destId="{6682DF07-C3A7-4219-BA26-6C166161D473}" srcOrd="2" destOrd="0" presId="urn:microsoft.com/office/officeart/2005/8/layout/orgChart1"/>
    <dgm:cxn modelId="{AA53E6E1-8799-4758-AD23-53BB80F36422}" type="presParOf" srcId="{F8FCA7AC-8038-46CF-BC91-C4EE5E117894}" destId="{40748F83-FF7A-45BC-BFDB-2F561F2EBB6D}" srcOrd="8" destOrd="0" presId="urn:microsoft.com/office/officeart/2005/8/layout/orgChart1"/>
    <dgm:cxn modelId="{CA369F91-8AC4-4F6D-A561-B2408826ED23}" type="presParOf" srcId="{F8FCA7AC-8038-46CF-BC91-C4EE5E117894}" destId="{E6BCF7B2-0033-407D-B190-804F6D36B772}" srcOrd="9" destOrd="0" presId="urn:microsoft.com/office/officeart/2005/8/layout/orgChart1"/>
    <dgm:cxn modelId="{91D2E62F-0BAF-410E-B448-402CAAA31CC1}" type="presParOf" srcId="{E6BCF7B2-0033-407D-B190-804F6D36B772}" destId="{B1FD7CEB-7F1B-47EE-8D9C-EE19BD5C71A5}" srcOrd="0" destOrd="0" presId="urn:microsoft.com/office/officeart/2005/8/layout/orgChart1"/>
    <dgm:cxn modelId="{5B854B5C-AD6D-4BF5-84C4-E7BDC3F57D4F}" type="presParOf" srcId="{B1FD7CEB-7F1B-47EE-8D9C-EE19BD5C71A5}" destId="{FFA58A11-EC81-42EA-972F-D66A55DAF1D0}" srcOrd="0" destOrd="0" presId="urn:microsoft.com/office/officeart/2005/8/layout/orgChart1"/>
    <dgm:cxn modelId="{C69B5BC5-548B-4A6C-B6DD-C876DE0BAB3A}" type="presParOf" srcId="{B1FD7CEB-7F1B-47EE-8D9C-EE19BD5C71A5}" destId="{B32B3732-AA5A-40F9-9421-2F2EC26B0A17}" srcOrd="1" destOrd="0" presId="urn:microsoft.com/office/officeart/2005/8/layout/orgChart1"/>
    <dgm:cxn modelId="{74606692-041B-42E3-9B96-4B095E71D97C}" type="presParOf" srcId="{E6BCF7B2-0033-407D-B190-804F6D36B772}" destId="{26FBDD3F-EA72-4A2B-9803-255690005140}" srcOrd="1" destOrd="0" presId="urn:microsoft.com/office/officeart/2005/8/layout/orgChart1"/>
    <dgm:cxn modelId="{F01A8E91-FEFA-46FC-BDD0-403075ABB5D0}" type="presParOf" srcId="{26FBDD3F-EA72-4A2B-9803-255690005140}" destId="{B836E6DB-2AE6-42D9-B3E9-948BD5170639}" srcOrd="0" destOrd="0" presId="urn:microsoft.com/office/officeart/2005/8/layout/orgChart1"/>
    <dgm:cxn modelId="{FCBA1B35-0F04-4BB8-92B2-F1E5463E8FEF}" type="presParOf" srcId="{26FBDD3F-EA72-4A2B-9803-255690005140}" destId="{79F3D633-6D16-42CE-B882-11C13B209728}" srcOrd="1" destOrd="0" presId="urn:microsoft.com/office/officeart/2005/8/layout/orgChart1"/>
    <dgm:cxn modelId="{D87CE382-E424-4815-9D5B-1C049A723A29}" type="presParOf" srcId="{79F3D633-6D16-42CE-B882-11C13B209728}" destId="{DA1D7C78-1F3B-4BF7-988B-0A84B2B2D17D}" srcOrd="0" destOrd="0" presId="urn:microsoft.com/office/officeart/2005/8/layout/orgChart1"/>
    <dgm:cxn modelId="{84252D22-C8CA-422F-9DCA-283C7219BD13}" type="presParOf" srcId="{DA1D7C78-1F3B-4BF7-988B-0A84B2B2D17D}" destId="{CF6060BB-D045-43BA-A59F-FDBBFF229DA1}" srcOrd="0" destOrd="0" presId="urn:microsoft.com/office/officeart/2005/8/layout/orgChart1"/>
    <dgm:cxn modelId="{59046227-EBBD-4EA6-9E65-407C4AC468F9}" type="presParOf" srcId="{DA1D7C78-1F3B-4BF7-988B-0A84B2B2D17D}" destId="{B0094DE4-EC56-4243-A041-F90EDEB50F96}" srcOrd="1" destOrd="0" presId="urn:microsoft.com/office/officeart/2005/8/layout/orgChart1"/>
    <dgm:cxn modelId="{A4EFC8FD-8056-4B49-9D18-B79A34C3B39C}" type="presParOf" srcId="{79F3D633-6D16-42CE-B882-11C13B209728}" destId="{973317C2-E40C-4972-A1F0-41F225D42F46}" srcOrd="1" destOrd="0" presId="urn:microsoft.com/office/officeart/2005/8/layout/orgChart1"/>
    <dgm:cxn modelId="{D06B895D-42E3-4000-BC1B-CD8206DA32C6}" type="presParOf" srcId="{79F3D633-6D16-42CE-B882-11C13B209728}" destId="{80282129-B09B-4E35-9EE9-10BBF39C3BD1}" srcOrd="2" destOrd="0" presId="urn:microsoft.com/office/officeart/2005/8/layout/orgChart1"/>
    <dgm:cxn modelId="{8C5563E3-8D8E-4901-AB65-70938173E781}" type="presParOf" srcId="{E6BCF7B2-0033-407D-B190-804F6D36B772}" destId="{7A77F37A-6B6F-4EC3-8728-CE3C4038A6C7}" srcOrd="2" destOrd="0" presId="urn:microsoft.com/office/officeart/2005/8/layout/orgChart1"/>
    <dgm:cxn modelId="{6AB2E4EB-51B6-4D3A-BDB0-63086EDB0CCA}" type="presParOf" srcId="{F8FCA7AC-8038-46CF-BC91-C4EE5E117894}" destId="{76763ADA-239C-47A8-9D99-1B9AD54978D6}" srcOrd="10" destOrd="0" presId="urn:microsoft.com/office/officeart/2005/8/layout/orgChart1"/>
    <dgm:cxn modelId="{2CA9675F-FDFE-4171-8AE4-15FEE804C851}" type="presParOf" srcId="{F8FCA7AC-8038-46CF-BC91-C4EE5E117894}" destId="{057A6E57-2271-4533-8B4F-368957C1855F}" srcOrd="11" destOrd="0" presId="urn:microsoft.com/office/officeart/2005/8/layout/orgChart1"/>
    <dgm:cxn modelId="{24802870-BD9C-4043-B69A-1B3548FAFE9C}" type="presParOf" srcId="{057A6E57-2271-4533-8B4F-368957C1855F}" destId="{E9D30A79-59EF-4072-BD03-175A9157281F}" srcOrd="0" destOrd="0" presId="urn:microsoft.com/office/officeart/2005/8/layout/orgChart1"/>
    <dgm:cxn modelId="{6C0A82B6-F0E4-4D71-9700-E55FD22818FE}" type="presParOf" srcId="{E9D30A79-59EF-4072-BD03-175A9157281F}" destId="{A092A05A-1DCC-4F88-B78B-9B972423F9D8}" srcOrd="0" destOrd="0" presId="urn:microsoft.com/office/officeart/2005/8/layout/orgChart1"/>
    <dgm:cxn modelId="{810EEACC-5F60-494A-8481-94C7FDE25D6A}" type="presParOf" srcId="{E9D30A79-59EF-4072-BD03-175A9157281F}" destId="{715810E2-D39A-4181-97A4-0E161C055962}" srcOrd="1" destOrd="0" presId="urn:microsoft.com/office/officeart/2005/8/layout/orgChart1"/>
    <dgm:cxn modelId="{9DEEA8E4-5E9D-47CD-BFB9-09ABAE6DA48F}" type="presParOf" srcId="{057A6E57-2271-4533-8B4F-368957C1855F}" destId="{670D5C2D-1E76-4878-B284-52E9440CA0A8}" srcOrd="1" destOrd="0" presId="urn:microsoft.com/office/officeart/2005/8/layout/orgChart1"/>
    <dgm:cxn modelId="{39A615B5-2152-498B-B29C-0FDEB528B4B3}" type="presParOf" srcId="{057A6E57-2271-4533-8B4F-368957C1855F}" destId="{513285E1-5C37-4E6D-B9A7-511178FC0031}" srcOrd="2" destOrd="0" presId="urn:microsoft.com/office/officeart/2005/8/layout/orgChart1"/>
    <dgm:cxn modelId="{1B3FC851-8DC7-4D21-A27C-8A166088C75F}" type="presParOf" srcId="{F8FCA7AC-8038-46CF-BC91-C4EE5E117894}" destId="{BF14A79A-ECB5-4398-BCA8-8A08412FFE31}" srcOrd="12" destOrd="0" presId="urn:microsoft.com/office/officeart/2005/8/layout/orgChart1"/>
    <dgm:cxn modelId="{325705A3-002C-405A-BE52-E28840E3504E}" type="presParOf" srcId="{F8FCA7AC-8038-46CF-BC91-C4EE5E117894}" destId="{FC699BB1-EE4B-4B03-8D83-28851DBED166}" srcOrd="13" destOrd="0" presId="urn:microsoft.com/office/officeart/2005/8/layout/orgChart1"/>
    <dgm:cxn modelId="{5858885C-075C-4A18-A9E9-706F8CC4A9B6}" type="presParOf" srcId="{FC699BB1-EE4B-4B03-8D83-28851DBED166}" destId="{1559B848-2E27-42BE-A5D0-1E840CF4C45E}" srcOrd="0" destOrd="0" presId="urn:microsoft.com/office/officeart/2005/8/layout/orgChart1"/>
    <dgm:cxn modelId="{DF90DC5E-9978-4887-8CE4-FCF86FC2240C}" type="presParOf" srcId="{1559B848-2E27-42BE-A5D0-1E840CF4C45E}" destId="{703931DC-26AC-4174-AC3F-BF0E6566C8E1}" srcOrd="0" destOrd="0" presId="urn:microsoft.com/office/officeart/2005/8/layout/orgChart1"/>
    <dgm:cxn modelId="{7ED15853-675E-4D0D-B5CC-3B00C2FD294B}" type="presParOf" srcId="{1559B848-2E27-42BE-A5D0-1E840CF4C45E}" destId="{AE38E961-271E-45AA-AC0A-B52B55CE5F36}" srcOrd="1" destOrd="0" presId="urn:microsoft.com/office/officeart/2005/8/layout/orgChart1"/>
    <dgm:cxn modelId="{CE169CBC-B29F-4DAE-BD2A-E43B267EBC77}" type="presParOf" srcId="{FC699BB1-EE4B-4B03-8D83-28851DBED166}" destId="{B904A3C2-D15C-4121-9D51-299BAA74B38B}" srcOrd="1" destOrd="0" presId="urn:microsoft.com/office/officeart/2005/8/layout/orgChart1"/>
    <dgm:cxn modelId="{1FF84DE5-C782-40D0-88D0-CB49C8CC4750}" type="presParOf" srcId="{FC699BB1-EE4B-4B03-8D83-28851DBED166}" destId="{DC022671-1079-4342-92B3-0EC1835B1B87}" srcOrd="2" destOrd="0" presId="urn:microsoft.com/office/officeart/2005/8/layout/orgChart1"/>
    <dgm:cxn modelId="{63B30A0B-86F7-4387-852F-4A3E2BAB8293}" type="presParOf" srcId="{F8FCA7AC-8038-46CF-BC91-C4EE5E117894}" destId="{52CC7BA4-6249-4CB8-9E02-695AA1859215}" srcOrd="14" destOrd="0" presId="urn:microsoft.com/office/officeart/2005/8/layout/orgChart1"/>
    <dgm:cxn modelId="{FB54BA54-F4F6-4177-AB6C-C2D4724E5EA6}" type="presParOf" srcId="{F8FCA7AC-8038-46CF-BC91-C4EE5E117894}" destId="{E7660DF2-C411-4626-93B9-3DD5020A1B81}" srcOrd="15" destOrd="0" presId="urn:microsoft.com/office/officeart/2005/8/layout/orgChart1"/>
    <dgm:cxn modelId="{BE16EF3A-B716-4D76-95A4-889414FAB4A3}" type="presParOf" srcId="{E7660DF2-C411-4626-93B9-3DD5020A1B81}" destId="{A15C1BB1-7685-4081-9F26-3BB39E302CA6}" srcOrd="0" destOrd="0" presId="urn:microsoft.com/office/officeart/2005/8/layout/orgChart1"/>
    <dgm:cxn modelId="{3CC86777-FCE5-471F-94A4-9C4171B7DC8F}" type="presParOf" srcId="{A15C1BB1-7685-4081-9F26-3BB39E302CA6}" destId="{5B7A1A4C-65FD-43FC-8802-8E3D464BA67B}" srcOrd="0" destOrd="0" presId="urn:microsoft.com/office/officeart/2005/8/layout/orgChart1"/>
    <dgm:cxn modelId="{44608F61-6E58-4124-95EF-EA0051684761}" type="presParOf" srcId="{A15C1BB1-7685-4081-9F26-3BB39E302CA6}" destId="{01D89EB1-4A67-4003-8D01-065526C53003}" srcOrd="1" destOrd="0" presId="urn:microsoft.com/office/officeart/2005/8/layout/orgChart1"/>
    <dgm:cxn modelId="{41A6C5AC-561E-4175-85A3-203B31BC5B95}" type="presParOf" srcId="{E7660DF2-C411-4626-93B9-3DD5020A1B81}" destId="{996BC0EB-2DCC-4D6F-9E99-F963A510E06C}" srcOrd="1" destOrd="0" presId="urn:microsoft.com/office/officeart/2005/8/layout/orgChart1"/>
    <dgm:cxn modelId="{7C02BAD0-A5CC-4399-940C-9CA33F4D51F4}" type="presParOf" srcId="{E7660DF2-C411-4626-93B9-3DD5020A1B81}" destId="{E6D5B5D3-489D-4682-A3E2-3BE30743FE0C}" srcOrd="2" destOrd="0" presId="urn:microsoft.com/office/officeart/2005/8/layout/orgChart1"/>
    <dgm:cxn modelId="{9BC1A803-2BD5-48DE-AEEC-A685F96F5E97}" type="presParOf" srcId="{F8FCA7AC-8038-46CF-BC91-C4EE5E117894}" destId="{75044CE7-2A1C-491F-AB7C-E4A4D957FC7B}" srcOrd="16" destOrd="0" presId="urn:microsoft.com/office/officeart/2005/8/layout/orgChart1"/>
    <dgm:cxn modelId="{34C5B2C2-E318-45D3-B4F1-6B1CE76D0D3E}" type="presParOf" srcId="{F8FCA7AC-8038-46CF-BC91-C4EE5E117894}" destId="{33346ED3-BEA2-439B-878E-54632BF5BDC5}" srcOrd="17" destOrd="0" presId="urn:microsoft.com/office/officeart/2005/8/layout/orgChart1"/>
    <dgm:cxn modelId="{E76BFB97-9DB4-4084-A767-B2BE1F88D749}" type="presParOf" srcId="{33346ED3-BEA2-439B-878E-54632BF5BDC5}" destId="{08FCC23A-6C0A-4F2C-AF55-FC0F35CE123F}" srcOrd="0" destOrd="0" presId="urn:microsoft.com/office/officeart/2005/8/layout/orgChart1"/>
    <dgm:cxn modelId="{24891D3C-DD7F-4D93-87A3-E6442263711C}" type="presParOf" srcId="{08FCC23A-6C0A-4F2C-AF55-FC0F35CE123F}" destId="{98B77EB7-4E36-483F-9AA2-97167DFC6CF8}" srcOrd="0" destOrd="0" presId="urn:microsoft.com/office/officeart/2005/8/layout/orgChart1"/>
    <dgm:cxn modelId="{370F3DE4-1F86-406F-8484-1943BD2F8B99}" type="presParOf" srcId="{08FCC23A-6C0A-4F2C-AF55-FC0F35CE123F}" destId="{961B5128-BA9A-42EE-AFD1-9E6F45DB171F}" srcOrd="1" destOrd="0" presId="urn:microsoft.com/office/officeart/2005/8/layout/orgChart1"/>
    <dgm:cxn modelId="{2720246A-8AC0-43A4-9E06-6B8B417A0181}" type="presParOf" srcId="{33346ED3-BEA2-439B-878E-54632BF5BDC5}" destId="{95F96DBE-E787-4C9F-AD18-BC05B8A2325C}" srcOrd="1" destOrd="0" presId="urn:microsoft.com/office/officeart/2005/8/layout/orgChart1"/>
    <dgm:cxn modelId="{515F6A60-2DEB-4D3B-B782-1C90604E0FB6}" type="presParOf" srcId="{33346ED3-BEA2-439B-878E-54632BF5BDC5}" destId="{8D10B561-8490-4D56-8CA8-B73EB278CB7D}" srcOrd="2" destOrd="0" presId="urn:microsoft.com/office/officeart/2005/8/layout/orgChart1"/>
    <dgm:cxn modelId="{FDCC9197-AC80-456C-84E2-B9A260B0EEA8}" type="presParOf" srcId="{B56E214A-9E8B-433D-9736-A41E60FA1339}" destId="{844888DE-E048-438A-84DA-B59F462AEDB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044CE7-2A1C-491F-AB7C-E4A4D957FC7B}">
      <dsp:nvSpPr>
        <dsp:cNvPr id="0" name=""/>
        <dsp:cNvSpPr/>
      </dsp:nvSpPr>
      <dsp:spPr>
        <a:xfrm>
          <a:off x="5767095" y="1373893"/>
          <a:ext cx="5221714" cy="2265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280"/>
              </a:lnTo>
              <a:lnTo>
                <a:pt x="5221714" y="113280"/>
              </a:lnTo>
              <a:lnTo>
                <a:pt x="5221714" y="226561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CC7BA4-6249-4CB8-9E02-695AA1859215}">
      <dsp:nvSpPr>
        <dsp:cNvPr id="0" name=""/>
        <dsp:cNvSpPr/>
      </dsp:nvSpPr>
      <dsp:spPr>
        <a:xfrm>
          <a:off x="5767095" y="1373893"/>
          <a:ext cx="3916285" cy="2265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280"/>
              </a:lnTo>
              <a:lnTo>
                <a:pt x="3916285" y="113280"/>
              </a:lnTo>
              <a:lnTo>
                <a:pt x="3916285" y="226561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14A79A-ECB5-4398-BCA8-8A08412FFE31}">
      <dsp:nvSpPr>
        <dsp:cNvPr id="0" name=""/>
        <dsp:cNvSpPr/>
      </dsp:nvSpPr>
      <dsp:spPr>
        <a:xfrm>
          <a:off x="5767095" y="1373893"/>
          <a:ext cx="2610857" cy="2265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280"/>
              </a:lnTo>
              <a:lnTo>
                <a:pt x="2610857" y="113280"/>
              </a:lnTo>
              <a:lnTo>
                <a:pt x="2610857" y="226561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763ADA-239C-47A8-9D99-1B9AD54978D6}">
      <dsp:nvSpPr>
        <dsp:cNvPr id="0" name=""/>
        <dsp:cNvSpPr/>
      </dsp:nvSpPr>
      <dsp:spPr>
        <a:xfrm>
          <a:off x="5767095" y="1373893"/>
          <a:ext cx="1305428" cy="2265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280"/>
              </a:lnTo>
              <a:lnTo>
                <a:pt x="1305428" y="113280"/>
              </a:lnTo>
              <a:lnTo>
                <a:pt x="1305428" y="226561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36E6DB-2AE6-42D9-B3E9-948BD5170639}">
      <dsp:nvSpPr>
        <dsp:cNvPr id="0" name=""/>
        <dsp:cNvSpPr/>
      </dsp:nvSpPr>
      <dsp:spPr>
        <a:xfrm>
          <a:off x="5335549" y="2139888"/>
          <a:ext cx="161829" cy="496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6278"/>
              </a:lnTo>
              <a:lnTo>
                <a:pt x="161829" y="496278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748F83-FF7A-45BC-BFDB-2F561F2EBB6D}">
      <dsp:nvSpPr>
        <dsp:cNvPr id="0" name=""/>
        <dsp:cNvSpPr/>
      </dsp:nvSpPr>
      <dsp:spPr>
        <a:xfrm>
          <a:off x="5721375" y="1373893"/>
          <a:ext cx="91440" cy="2265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561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789A49-1966-4D72-954E-6B34827E6AE3}">
      <dsp:nvSpPr>
        <dsp:cNvPr id="0" name=""/>
        <dsp:cNvSpPr/>
      </dsp:nvSpPr>
      <dsp:spPr>
        <a:xfrm>
          <a:off x="4461667" y="1373893"/>
          <a:ext cx="1305428" cy="226561"/>
        </a:xfrm>
        <a:custGeom>
          <a:avLst/>
          <a:gdLst/>
          <a:ahLst/>
          <a:cxnLst/>
          <a:rect l="0" t="0" r="0" b="0"/>
          <a:pathLst>
            <a:path>
              <a:moveTo>
                <a:pt x="1305428" y="0"/>
              </a:moveTo>
              <a:lnTo>
                <a:pt x="1305428" y="113280"/>
              </a:lnTo>
              <a:lnTo>
                <a:pt x="0" y="113280"/>
              </a:lnTo>
              <a:lnTo>
                <a:pt x="0" y="226561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6F8B70-5F92-43DD-9104-8E782BE1FB97}">
      <dsp:nvSpPr>
        <dsp:cNvPr id="0" name=""/>
        <dsp:cNvSpPr/>
      </dsp:nvSpPr>
      <dsp:spPr>
        <a:xfrm>
          <a:off x="3156238" y="1373893"/>
          <a:ext cx="2610857" cy="226561"/>
        </a:xfrm>
        <a:custGeom>
          <a:avLst/>
          <a:gdLst/>
          <a:ahLst/>
          <a:cxnLst/>
          <a:rect l="0" t="0" r="0" b="0"/>
          <a:pathLst>
            <a:path>
              <a:moveTo>
                <a:pt x="2610857" y="0"/>
              </a:moveTo>
              <a:lnTo>
                <a:pt x="2610857" y="113280"/>
              </a:lnTo>
              <a:lnTo>
                <a:pt x="0" y="113280"/>
              </a:lnTo>
              <a:lnTo>
                <a:pt x="0" y="226561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CC3A62-8A6B-41FA-B8A2-E29D9DD40D8D}">
      <dsp:nvSpPr>
        <dsp:cNvPr id="0" name=""/>
        <dsp:cNvSpPr/>
      </dsp:nvSpPr>
      <dsp:spPr>
        <a:xfrm>
          <a:off x="1850810" y="1373893"/>
          <a:ext cx="3916285" cy="226561"/>
        </a:xfrm>
        <a:custGeom>
          <a:avLst/>
          <a:gdLst/>
          <a:ahLst/>
          <a:cxnLst/>
          <a:rect l="0" t="0" r="0" b="0"/>
          <a:pathLst>
            <a:path>
              <a:moveTo>
                <a:pt x="3916285" y="0"/>
              </a:moveTo>
              <a:lnTo>
                <a:pt x="3916285" y="113280"/>
              </a:lnTo>
              <a:lnTo>
                <a:pt x="0" y="113280"/>
              </a:lnTo>
              <a:lnTo>
                <a:pt x="0" y="226561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DABC80-D187-4191-A10E-97A79D524CE4}">
      <dsp:nvSpPr>
        <dsp:cNvPr id="0" name=""/>
        <dsp:cNvSpPr/>
      </dsp:nvSpPr>
      <dsp:spPr>
        <a:xfrm>
          <a:off x="113835" y="2139888"/>
          <a:ext cx="161829" cy="496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6278"/>
              </a:lnTo>
              <a:lnTo>
                <a:pt x="161829" y="496278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5DD7EE-7B8B-4374-A0BA-7DEEE107F0B6}">
      <dsp:nvSpPr>
        <dsp:cNvPr id="0" name=""/>
        <dsp:cNvSpPr/>
      </dsp:nvSpPr>
      <dsp:spPr>
        <a:xfrm>
          <a:off x="545381" y="1373893"/>
          <a:ext cx="5221714" cy="226561"/>
        </a:xfrm>
        <a:custGeom>
          <a:avLst/>
          <a:gdLst/>
          <a:ahLst/>
          <a:cxnLst/>
          <a:rect l="0" t="0" r="0" b="0"/>
          <a:pathLst>
            <a:path>
              <a:moveTo>
                <a:pt x="5221714" y="0"/>
              </a:moveTo>
              <a:lnTo>
                <a:pt x="5221714" y="113280"/>
              </a:lnTo>
              <a:lnTo>
                <a:pt x="0" y="113280"/>
              </a:lnTo>
              <a:lnTo>
                <a:pt x="0" y="226561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6B0927-2ABC-4244-BB4E-2EDD512B0260}">
      <dsp:nvSpPr>
        <dsp:cNvPr id="0" name=""/>
        <dsp:cNvSpPr/>
      </dsp:nvSpPr>
      <dsp:spPr>
        <a:xfrm>
          <a:off x="5227662" y="834460"/>
          <a:ext cx="1078866" cy="539433"/>
        </a:xfrm>
        <a:prstGeom prst="rect">
          <a:avLst/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Houston Healthcare System, Inc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spc="-5" dirty="0">
              <a:latin typeface="Californian FB"/>
              <a:cs typeface="Californian FB"/>
            </a:rPr>
            <a:t>501(c)(3)</a:t>
          </a:r>
          <a:endParaRPr lang="en-US" sz="900" kern="1200" dirty="0"/>
        </a:p>
      </dsp:txBody>
      <dsp:txXfrm>
        <a:off x="5227662" y="834460"/>
        <a:ext cx="1078866" cy="539433"/>
      </dsp:txXfrm>
    </dsp:sp>
    <dsp:sp modelId="{09CAF153-2B0F-46F3-9074-0896B17ED5EA}">
      <dsp:nvSpPr>
        <dsp:cNvPr id="0" name=""/>
        <dsp:cNvSpPr/>
      </dsp:nvSpPr>
      <dsp:spPr>
        <a:xfrm>
          <a:off x="5948" y="1600455"/>
          <a:ext cx="1078866" cy="53943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spc="-5" dirty="0">
              <a:latin typeface="Californian FB"/>
              <a:cs typeface="Californian FB"/>
            </a:rPr>
            <a:t>Houston  Hospitals,</a:t>
          </a:r>
          <a:r>
            <a:rPr lang="en-US" sz="900" kern="1200" spc="-45" dirty="0">
              <a:latin typeface="Californian FB"/>
              <a:cs typeface="Californian FB"/>
            </a:rPr>
            <a:t> </a:t>
          </a:r>
          <a:r>
            <a:rPr lang="en-US" sz="900" kern="1200" spc="-5">
              <a:latin typeface="Californian FB"/>
              <a:cs typeface="Californian FB"/>
            </a:rPr>
            <a:t>Inc. 501(c)(3)</a:t>
          </a:r>
          <a:endParaRPr lang="en-US" sz="900" kern="1200" dirty="0"/>
        </a:p>
      </dsp:txBody>
      <dsp:txXfrm>
        <a:off x="5948" y="1600455"/>
        <a:ext cx="1078866" cy="539433"/>
      </dsp:txXfrm>
    </dsp:sp>
    <dsp:sp modelId="{6FEB6435-21F7-44E3-878E-AE8857F270E3}">
      <dsp:nvSpPr>
        <dsp:cNvPr id="0" name=""/>
        <dsp:cNvSpPr/>
      </dsp:nvSpPr>
      <dsp:spPr>
        <a:xfrm>
          <a:off x="275665" y="2366450"/>
          <a:ext cx="1078866" cy="539433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spc="-5">
              <a:latin typeface="Californian FB"/>
              <a:cs typeface="Californian FB"/>
            </a:rPr>
            <a:t>Velocity  Healthcare  Collaborative,</a:t>
          </a:r>
          <a:r>
            <a:rPr lang="en-US" sz="900" kern="1200" spc="-40">
              <a:latin typeface="Californian FB"/>
              <a:cs typeface="Californian FB"/>
            </a:rPr>
            <a:t> </a:t>
          </a:r>
          <a:r>
            <a:rPr lang="en-US" sz="900" kern="1200">
              <a:latin typeface="Californian FB"/>
              <a:cs typeface="Californian FB"/>
            </a:rPr>
            <a:t>LLC 50/50 Joint Venture w/ Navicent Health</a:t>
          </a:r>
          <a:endParaRPr lang="en-US" sz="900" kern="1200" dirty="0"/>
        </a:p>
      </dsp:txBody>
      <dsp:txXfrm>
        <a:off x="275665" y="2366450"/>
        <a:ext cx="1078866" cy="539433"/>
      </dsp:txXfrm>
    </dsp:sp>
    <dsp:sp modelId="{4F280F50-CF07-4EAB-B149-508AEEEA28FC}">
      <dsp:nvSpPr>
        <dsp:cNvPr id="0" name=""/>
        <dsp:cNvSpPr/>
      </dsp:nvSpPr>
      <dsp:spPr>
        <a:xfrm>
          <a:off x="1311377" y="1600455"/>
          <a:ext cx="1078866" cy="53943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spc="-5" dirty="0">
              <a:latin typeface="Californian FB"/>
              <a:cs typeface="Californian FB"/>
            </a:rPr>
            <a:t>Houston Healthcare EMS, Inc 501(c)(3)</a:t>
          </a:r>
          <a:endParaRPr lang="en-US" sz="900" kern="1200" dirty="0"/>
        </a:p>
      </dsp:txBody>
      <dsp:txXfrm>
        <a:off x="1311377" y="1600455"/>
        <a:ext cx="1078866" cy="539433"/>
      </dsp:txXfrm>
    </dsp:sp>
    <dsp:sp modelId="{436DE32E-BE24-48AC-A2CD-C57235B9D61D}">
      <dsp:nvSpPr>
        <dsp:cNvPr id="0" name=""/>
        <dsp:cNvSpPr/>
      </dsp:nvSpPr>
      <dsp:spPr>
        <a:xfrm>
          <a:off x="2616805" y="1600455"/>
          <a:ext cx="1078866" cy="53943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Houston ASC, LLC</a:t>
          </a:r>
        </a:p>
      </dsp:txBody>
      <dsp:txXfrm>
        <a:off x="2616805" y="1600455"/>
        <a:ext cx="1078866" cy="539433"/>
      </dsp:txXfrm>
    </dsp:sp>
    <dsp:sp modelId="{A634D782-2AC0-441F-A4FD-9D13A0F0CCB8}">
      <dsp:nvSpPr>
        <dsp:cNvPr id="0" name=""/>
        <dsp:cNvSpPr/>
      </dsp:nvSpPr>
      <dsp:spPr>
        <a:xfrm>
          <a:off x="3922234" y="1600455"/>
          <a:ext cx="1078866" cy="53943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spc="-5" dirty="0">
              <a:latin typeface="Californian FB"/>
              <a:cs typeface="Californian FB"/>
            </a:rPr>
            <a:t>Houston  Healthcare  Properties,</a:t>
          </a:r>
          <a:r>
            <a:rPr lang="en-US" sz="900" kern="1200" spc="-55" dirty="0">
              <a:latin typeface="Californian FB"/>
              <a:cs typeface="Californian FB"/>
            </a:rPr>
            <a:t> </a:t>
          </a:r>
          <a:r>
            <a:rPr lang="en-US" sz="900" kern="1200" spc="-5" dirty="0">
              <a:latin typeface="Californian FB"/>
              <a:cs typeface="Californian FB"/>
            </a:rPr>
            <a:t>Inc 501(c)(2)</a:t>
          </a:r>
          <a:endParaRPr lang="en-US" sz="900" kern="1200" dirty="0"/>
        </a:p>
      </dsp:txBody>
      <dsp:txXfrm>
        <a:off x="3922234" y="1600455"/>
        <a:ext cx="1078866" cy="539433"/>
      </dsp:txXfrm>
    </dsp:sp>
    <dsp:sp modelId="{FFA58A11-EC81-42EA-972F-D66A55DAF1D0}">
      <dsp:nvSpPr>
        <dsp:cNvPr id="0" name=""/>
        <dsp:cNvSpPr/>
      </dsp:nvSpPr>
      <dsp:spPr>
        <a:xfrm>
          <a:off x="5227662" y="1600455"/>
          <a:ext cx="1078866" cy="53943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spc="-5" dirty="0">
              <a:latin typeface="Californian FB"/>
              <a:cs typeface="Californian FB"/>
            </a:rPr>
            <a:t>Houston  </a:t>
          </a:r>
          <a:r>
            <a:rPr lang="en-US" sz="900" kern="1200" dirty="0">
              <a:latin typeface="Californian FB"/>
              <a:cs typeface="Californian FB"/>
            </a:rPr>
            <a:t>Health  </a:t>
          </a:r>
          <a:r>
            <a:rPr lang="en-US" sz="900" kern="1200" spc="-5" dirty="0">
              <a:latin typeface="Californian FB"/>
              <a:cs typeface="Californian FB"/>
            </a:rPr>
            <a:t>Ventures,</a:t>
          </a:r>
          <a:r>
            <a:rPr lang="en-US" sz="900" kern="1200" spc="-65" dirty="0">
              <a:latin typeface="Californian FB"/>
              <a:cs typeface="Californian FB"/>
            </a:rPr>
            <a:t> </a:t>
          </a:r>
          <a:r>
            <a:rPr lang="en-US" sz="900" kern="1200" spc="-5" dirty="0">
              <a:latin typeface="Californian FB"/>
              <a:cs typeface="Californian FB"/>
            </a:rPr>
            <a:t>Inc.  For Profit</a:t>
          </a:r>
          <a:endParaRPr lang="en-US" sz="900" kern="1200" dirty="0"/>
        </a:p>
      </dsp:txBody>
      <dsp:txXfrm>
        <a:off x="5227662" y="1600455"/>
        <a:ext cx="1078866" cy="539433"/>
      </dsp:txXfrm>
    </dsp:sp>
    <dsp:sp modelId="{CF6060BB-D045-43BA-A59F-FDBBFF229DA1}">
      <dsp:nvSpPr>
        <dsp:cNvPr id="0" name=""/>
        <dsp:cNvSpPr/>
      </dsp:nvSpPr>
      <dsp:spPr>
        <a:xfrm>
          <a:off x="5497379" y="2366450"/>
          <a:ext cx="1078866" cy="539433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spc="-5" dirty="0">
              <a:latin typeface="Californian FB"/>
              <a:cs typeface="Californian FB"/>
            </a:rPr>
            <a:t>Care South</a:t>
          </a:r>
          <a:r>
            <a:rPr lang="en-US" sz="900" kern="1200" spc="-70" dirty="0">
              <a:latin typeface="Californian FB"/>
              <a:cs typeface="Californian FB"/>
            </a:rPr>
            <a:t> </a:t>
          </a:r>
          <a:r>
            <a:rPr lang="en-US" sz="900" kern="1200" spc="-5" dirty="0">
              <a:latin typeface="Californian FB"/>
              <a:cs typeface="Californian FB"/>
            </a:rPr>
            <a:t>HHA  </a:t>
          </a:r>
          <a:r>
            <a:rPr lang="en-US" sz="900" kern="1200" spc="-10" dirty="0">
              <a:latin typeface="Californian FB"/>
              <a:cs typeface="Californian FB"/>
            </a:rPr>
            <a:t>Holdings of  Middle Georgia,  </a:t>
          </a:r>
          <a:r>
            <a:rPr lang="en-US" sz="900" kern="1200" dirty="0">
              <a:latin typeface="Californian FB"/>
              <a:cs typeface="Californian FB"/>
            </a:rPr>
            <a:t>LLC HHC owns 19%</a:t>
          </a:r>
          <a:endParaRPr lang="en-US" sz="900" kern="1200" dirty="0"/>
        </a:p>
      </dsp:txBody>
      <dsp:txXfrm>
        <a:off x="5497379" y="2366450"/>
        <a:ext cx="1078866" cy="539433"/>
      </dsp:txXfrm>
    </dsp:sp>
    <dsp:sp modelId="{A092A05A-1DCC-4F88-B78B-9B972423F9D8}">
      <dsp:nvSpPr>
        <dsp:cNvPr id="0" name=""/>
        <dsp:cNvSpPr/>
      </dsp:nvSpPr>
      <dsp:spPr>
        <a:xfrm>
          <a:off x="6533091" y="1600455"/>
          <a:ext cx="1078866" cy="53943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spc="-5" dirty="0">
              <a:latin typeface="Californian FB"/>
              <a:cs typeface="Californian FB"/>
            </a:rPr>
            <a:t>Houston  Primary</a:t>
          </a:r>
          <a:r>
            <a:rPr lang="en-US" sz="900" kern="1200" spc="-60" dirty="0">
              <a:latin typeface="Californian FB"/>
              <a:cs typeface="Californian FB"/>
            </a:rPr>
            <a:t> </a:t>
          </a:r>
          <a:r>
            <a:rPr lang="en-US" sz="900" kern="1200" spc="-5" dirty="0">
              <a:latin typeface="Californian FB"/>
              <a:cs typeface="Californian FB"/>
            </a:rPr>
            <a:t>Care  Physicians,  </a:t>
          </a:r>
          <a:r>
            <a:rPr lang="en-US" sz="900" kern="1200" dirty="0">
              <a:latin typeface="Californian FB"/>
              <a:cs typeface="Californian FB"/>
            </a:rPr>
            <a:t>LLC</a:t>
          </a:r>
          <a:endParaRPr lang="en-US" sz="900" kern="1200" dirty="0"/>
        </a:p>
      </dsp:txBody>
      <dsp:txXfrm>
        <a:off x="6533091" y="1600455"/>
        <a:ext cx="1078866" cy="539433"/>
      </dsp:txXfrm>
    </dsp:sp>
    <dsp:sp modelId="{703931DC-26AC-4174-AC3F-BF0E6566C8E1}">
      <dsp:nvSpPr>
        <dsp:cNvPr id="0" name=""/>
        <dsp:cNvSpPr/>
      </dsp:nvSpPr>
      <dsp:spPr>
        <a:xfrm>
          <a:off x="7838519" y="1600455"/>
          <a:ext cx="1078866" cy="53943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spc="-5" dirty="0">
              <a:latin typeface="Californian FB"/>
              <a:cs typeface="Californian FB"/>
            </a:rPr>
            <a:t>Houston  </a:t>
          </a:r>
          <a:r>
            <a:rPr lang="en-US" sz="900" kern="1200" dirty="0">
              <a:latin typeface="Californian FB"/>
              <a:cs typeface="Californian FB"/>
            </a:rPr>
            <a:t>Physician  </a:t>
          </a:r>
          <a:r>
            <a:rPr lang="en-US" sz="900" kern="1200" spc="-5" dirty="0">
              <a:latin typeface="Californian FB"/>
              <a:cs typeface="Californian FB"/>
            </a:rPr>
            <a:t>S</a:t>
          </a:r>
          <a:r>
            <a:rPr lang="en-US" sz="900" kern="1200" dirty="0">
              <a:latin typeface="Californian FB"/>
              <a:cs typeface="Californian FB"/>
            </a:rPr>
            <a:t>pecialists,  LLC</a:t>
          </a:r>
          <a:endParaRPr lang="en-US" sz="900" kern="1200" dirty="0"/>
        </a:p>
      </dsp:txBody>
      <dsp:txXfrm>
        <a:off x="7838519" y="1600455"/>
        <a:ext cx="1078866" cy="539433"/>
      </dsp:txXfrm>
    </dsp:sp>
    <dsp:sp modelId="{5B7A1A4C-65FD-43FC-8802-8E3D464BA67B}">
      <dsp:nvSpPr>
        <dsp:cNvPr id="0" name=""/>
        <dsp:cNvSpPr/>
      </dsp:nvSpPr>
      <dsp:spPr>
        <a:xfrm>
          <a:off x="9143948" y="1600455"/>
          <a:ext cx="1078866" cy="53943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>
              <a:latin typeface="Californian FB"/>
              <a:cs typeface="Californian FB"/>
            </a:rPr>
            <a:t>HHC Cancer Center of Central Georgia, LLC HHC owns 10%</a:t>
          </a:r>
          <a:endParaRPr lang="en-US" sz="900" kern="1200" dirty="0"/>
        </a:p>
      </dsp:txBody>
      <dsp:txXfrm>
        <a:off x="9143948" y="1600455"/>
        <a:ext cx="1078866" cy="539433"/>
      </dsp:txXfrm>
    </dsp:sp>
    <dsp:sp modelId="{98B77EB7-4E36-483F-9AA2-97167DFC6CF8}">
      <dsp:nvSpPr>
        <dsp:cNvPr id="0" name=""/>
        <dsp:cNvSpPr/>
      </dsp:nvSpPr>
      <dsp:spPr>
        <a:xfrm>
          <a:off x="10449376" y="1600455"/>
          <a:ext cx="1078866" cy="53943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spc="-5">
              <a:latin typeface="Californian FB"/>
              <a:cs typeface="Californian FB"/>
            </a:rPr>
            <a:t>Patient</a:t>
          </a:r>
          <a:r>
            <a:rPr lang="en-US" sz="900" kern="1200" spc="-55">
              <a:latin typeface="Californian FB"/>
              <a:cs typeface="Californian FB"/>
            </a:rPr>
            <a:t> </a:t>
          </a:r>
          <a:r>
            <a:rPr lang="en-US" sz="900" kern="1200" spc="-5">
              <a:latin typeface="Californian FB"/>
              <a:cs typeface="Californian FB"/>
            </a:rPr>
            <a:t>Select,  </a:t>
          </a:r>
          <a:r>
            <a:rPr lang="en-US" sz="900" kern="1200">
              <a:latin typeface="Californian FB"/>
              <a:cs typeface="Californian FB"/>
            </a:rPr>
            <a:t>LLC HHC owns approximately 73%</a:t>
          </a:r>
          <a:endParaRPr lang="en-US" sz="900" kern="1200" dirty="0"/>
        </a:p>
      </dsp:txBody>
      <dsp:txXfrm>
        <a:off x="10449376" y="1600455"/>
        <a:ext cx="1078866" cy="5394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606AB-7CDB-AA08-B02F-D92FB4774B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514170-D8CE-2391-62B7-397623043C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140160-28BF-9F4F-9FF7-8BA60508F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C2092-F799-47C7-BE10-0146A1EC1850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3470A-E1DF-4C39-EDE8-C514ABEDB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FF5E3-1A25-299A-BE94-CF504B95D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79CB0-2080-480D-8CD1-829A6E077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625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81039-CA76-A50E-DCF4-720E6705A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16ADC9-4FF6-A2A6-90C5-B381AE2F3C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784F9-A26A-450B-6D27-B5207B7B0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C2092-F799-47C7-BE10-0146A1EC1850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4E8B04-B78F-7CF2-76FB-0FCC4C5C0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D3DA4-90FA-EFFD-FFA6-00CDFF36E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79CB0-2080-480D-8CD1-829A6E077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19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26CF74-DB41-C841-CE3A-DAFAABD33D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819AAE-1181-08BC-7345-43579DBAA1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83EB09-A9E3-7ED6-AA3B-A41BBBA14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C2092-F799-47C7-BE10-0146A1EC1850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653BE-E940-6C81-9AD7-7EBB04631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54368-91A7-0AC7-D708-3ED4D88C4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79CB0-2080-480D-8CD1-829A6E077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492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FE873-EA33-41EE-79E4-282448E7C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15296-B7CB-3818-34A4-750D80B2E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3B0B9-5FDF-7597-6954-A31B5CE32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C2092-F799-47C7-BE10-0146A1EC1850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2942E-964A-477C-90C7-3BFAAB8BA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BF4FC-07B8-C150-670F-D6196FC6D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79CB0-2080-480D-8CD1-829A6E077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605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158C0-FFB4-60A0-6EF2-A4ED9388A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45D4C7-9E8B-E6CD-C02F-EDFD47647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A0A73C-D91A-BC40-4A18-30DA8756E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C2092-F799-47C7-BE10-0146A1EC1850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3F389D-75DA-2891-90BD-E90A558F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056B4-8FDC-D1FC-43FB-B857CB4C5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79CB0-2080-480D-8CD1-829A6E077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707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29F5C-B77C-56CA-E9E6-75A7C1DA0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9D4A6-70DA-65D1-D255-758263F9C9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DAE539-92D0-EEDB-C26B-083CC9195A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9A6C0B-BF62-67FB-D5F4-4C6C36824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C2092-F799-47C7-BE10-0146A1EC1850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8E9F93-7C2A-1C18-33A8-F76A8E858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F12B50-05F1-2FC8-1EB3-6F70D5604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79CB0-2080-480D-8CD1-829A6E077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442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A3FB6-2CCA-097F-D57B-FEE4F8B77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5A81F6-89E2-CCB9-C884-9D7100B4C4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43DCD6-1EA4-D552-54F4-EF355C340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25D2FA-E3CA-2C54-9506-EF99B9AED0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8AC0E6-A460-11C6-7FE4-07A9170E42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8D6BD-B719-EE7E-1E5D-1CB89F847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C2092-F799-47C7-BE10-0146A1EC1850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EE2505-3573-34C7-B5AB-232C054C0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E09600-0E50-D79B-6EA5-F9C01BEBE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79CB0-2080-480D-8CD1-829A6E077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709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029C4-54AD-6D1A-7210-418475EC5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14C514-442E-C8BB-E4AC-E59789D22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C2092-F799-47C7-BE10-0146A1EC1850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6D5E9B-5DB5-DFD6-FAA1-32D4D9B3A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39BB3B-6CFA-3EDC-BC78-4AB971DAC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79CB0-2080-480D-8CD1-829A6E077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98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552546-DC34-A483-327C-E06F0BDBA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C2092-F799-47C7-BE10-0146A1EC1850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DFD6BB-35F6-2449-15EC-B295661AE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94A3A9-F8C8-DD0B-43BF-D82860655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79CB0-2080-480D-8CD1-829A6E077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022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C822A-1719-8162-1C69-EBE45414B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6CBBC-A6FF-1E8C-B798-D25422544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FDFFC6-0655-6B21-F87E-1CDABBF62A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1359AA-8625-89CC-95A0-1D8DCEC74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C2092-F799-47C7-BE10-0146A1EC1850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5D373B-A4AE-BDFE-E878-A2458CB5A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E2882F-3408-5784-FBD0-E435FF8A4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79CB0-2080-480D-8CD1-829A6E077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04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2AEFE-7F86-16C6-44AC-5AB4A7F75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7DE97A-3027-7761-195A-7F85246768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7F88A9-B206-5290-810C-C53B078B3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2961FF-67DD-11F2-1E90-708945713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C2092-F799-47C7-BE10-0146A1EC1850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97377F-8124-C58B-FB64-7C156BEAE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F2F8E1-58BB-C6FE-0390-604A48154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79CB0-2080-480D-8CD1-829A6E077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14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CBB7B8-FCF0-B1DA-2B33-3386C22CD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EAFB0C-1050-0C52-BBC8-6EBA7DD01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C660FD-59D0-F1ED-0AD4-DBDDB63A61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C2092-F799-47C7-BE10-0146A1EC1850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548F6-9958-A7BB-3024-C591D96D46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F1F69-360F-3A88-06D5-1B81660F98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79CB0-2080-480D-8CD1-829A6E077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465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37FBCE8-9786-ECEC-4556-17ACECA5FA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1030895"/>
              </p:ext>
            </p:extLst>
          </p:nvPr>
        </p:nvGraphicFramePr>
        <p:xfrm>
          <a:off x="213049" y="439770"/>
          <a:ext cx="11534192" cy="3740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6404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113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Californian FB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Darcie Winsper</dc:creator>
  <cp:lastModifiedBy>Darcie Winsper</cp:lastModifiedBy>
  <cp:revision>2</cp:revision>
  <cp:lastPrinted>2022-12-19T19:02:19Z</cp:lastPrinted>
  <dcterms:created xsi:type="dcterms:W3CDTF">2022-12-19T18:52:33Z</dcterms:created>
  <dcterms:modified xsi:type="dcterms:W3CDTF">2022-12-19T20:09:29Z</dcterms:modified>
</cp:coreProperties>
</file>